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72" r:id="rId5"/>
    <p:sldId id="261" r:id="rId6"/>
    <p:sldId id="262" r:id="rId7"/>
    <p:sldId id="263" r:id="rId8"/>
    <p:sldId id="273" r:id="rId9"/>
    <p:sldId id="274" r:id="rId10"/>
    <p:sldId id="264" r:id="rId11"/>
    <p:sldId id="265" r:id="rId12"/>
    <p:sldId id="266" r:id="rId13"/>
    <p:sldId id="275" r:id="rId14"/>
    <p:sldId id="276" r:id="rId15"/>
    <p:sldId id="277" r:id="rId16"/>
    <p:sldId id="267" r:id="rId17"/>
    <p:sldId id="268" r:id="rId18"/>
    <p:sldId id="269" r:id="rId19"/>
    <p:sldId id="270"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_Introdutório" id="{8EBA9D48-72A0-4BFB-8FEE-3AA268D23009}">
          <p14:sldIdLst>
            <p14:sldId id="256"/>
            <p14:sldId id="257"/>
            <p14:sldId id="259"/>
            <p14:sldId id="272"/>
            <p14:sldId id="261"/>
            <p14:sldId id="262"/>
            <p14:sldId id="263"/>
            <p14:sldId id="273"/>
            <p14:sldId id="274"/>
            <p14:sldId id="264"/>
            <p14:sldId id="265"/>
            <p14:sldId id="266"/>
            <p14:sldId id="275"/>
            <p14:sldId id="276"/>
            <p14:sldId id="277"/>
            <p14:sldId id="267"/>
            <p14:sldId id="268"/>
            <p14:sldId id="269"/>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9F00"/>
    <a:srgbClr val="00BA38"/>
    <a:srgbClr val="0004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8BE8B-EBF7-46EB-A10D-F64ABFAE9740}" v="257" dt="2024-05-19T19:54:01.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980" autoAdjust="0"/>
  </p:normalViewPr>
  <p:slideViewPr>
    <p:cSldViewPr snapToGrid="0">
      <p:cViewPr varScale="1">
        <p:scale>
          <a:sx n="72" d="100"/>
          <a:sy n="72" d="100"/>
        </p:scale>
        <p:origin x="1992"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n Pina" userId="d35d2ee3758dfe52" providerId="LiveId" clId="{3168BE8B-EBF7-46EB-A10D-F64ABFAE9740}"/>
    <pc:docChg chg="undo custSel addSld delSld modSld modSection">
      <pc:chgData name="Willian Pina" userId="d35d2ee3758dfe52" providerId="LiveId" clId="{3168BE8B-EBF7-46EB-A10D-F64ABFAE9740}" dt="2024-05-19T20:54:54.682" v="1236" actId="478"/>
      <pc:docMkLst>
        <pc:docMk/>
      </pc:docMkLst>
      <pc:sldChg chg="addSp delSp modSp mod modTransition delAnim modAnim modNotesTx">
        <pc:chgData name="Willian Pina" userId="d35d2ee3758dfe52" providerId="LiveId" clId="{3168BE8B-EBF7-46EB-A10D-F64ABFAE9740}" dt="2024-05-19T20:54:03.731" v="1217" actId="478"/>
        <pc:sldMkLst>
          <pc:docMk/>
          <pc:sldMk cId="1148236497" sldId="256"/>
        </pc:sldMkLst>
        <pc:spChg chg="add mod">
          <ac:chgData name="Willian Pina" userId="d35d2ee3758dfe52" providerId="LiveId" clId="{3168BE8B-EBF7-46EB-A10D-F64ABFAE9740}" dt="2024-05-19T18:23:07.626" v="1079" actId="14100"/>
          <ac:spMkLst>
            <pc:docMk/>
            <pc:sldMk cId="1148236497" sldId="256"/>
            <ac:spMk id="2" creationId="{FBD2D459-4E2B-9D22-0FB9-31467563EBC3}"/>
          </ac:spMkLst>
        </pc:spChg>
        <pc:picChg chg="add del mod">
          <ac:chgData name="Willian Pina" userId="d35d2ee3758dfe52" providerId="LiveId" clId="{3168BE8B-EBF7-46EB-A10D-F64ABFAE9740}" dt="2024-05-19T19:36:52.008" v="1130" actId="478"/>
          <ac:picMkLst>
            <pc:docMk/>
            <pc:sldMk cId="1148236497" sldId="256"/>
            <ac:picMk id="10" creationId="{6DB564BF-FC3A-C34D-DE23-1B7F88AB1788}"/>
          </ac:picMkLst>
        </pc:picChg>
        <pc:picChg chg="add del mod">
          <ac:chgData name="Willian Pina" userId="d35d2ee3758dfe52" providerId="LiveId" clId="{3168BE8B-EBF7-46EB-A10D-F64ABFAE9740}" dt="2024-05-19T19:39:06.791" v="1136"/>
          <ac:picMkLst>
            <pc:docMk/>
            <pc:sldMk cId="1148236497" sldId="256"/>
            <ac:picMk id="13" creationId="{2C17745C-CBED-8AE6-21C6-57EA6B229AE8}"/>
          </ac:picMkLst>
        </pc:picChg>
        <pc:picChg chg="add del mod">
          <ac:chgData name="Willian Pina" userId="d35d2ee3758dfe52" providerId="LiveId" clId="{3168BE8B-EBF7-46EB-A10D-F64ABFAE9740}" dt="2024-05-19T19:39:52.546" v="1147"/>
          <ac:picMkLst>
            <pc:docMk/>
            <pc:sldMk cId="1148236497" sldId="256"/>
            <ac:picMk id="14" creationId="{6C7DEF35-8BE9-E98F-C0CE-3B45286F696F}"/>
          </ac:picMkLst>
        </pc:picChg>
        <pc:picChg chg="add del mod ord">
          <ac:chgData name="Willian Pina" userId="d35d2ee3758dfe52" providerId="LiveId" clId="{3168BE8B-EBF7-46EB-A10D-F64ABFAE9740}" dt="2024-05-19T19:43:31.399" v="1148"/>
          <ac:picMkLst>
            <pc:docMk/>
            <pc:sldMk cId="1148236497" sldId="256"/>
            <ac:picMk id="15" creationId="{7A2AE47D-443C-FF40-DCD4-337A205B1AE3}"/>
          </ac:picMkLst>
        </pc:picChg>
        <pc:picChg chg="add del mod">
          <ac:chgData name="Willian Pina" userId="d35d2ee3758dfe52" providerId="LiveId" clId="{3168BE8B-EBF7-46EB-A10D-F64ABFAE9740}" dt="2024-05-19T19:44:53.556" v="1162" actId="478"/>
          <ac:picMkLst>
            <pc:docMk/>
            <pc:sldMk cId="1148236497" sldId="256"/>
            <ac:picMk id="16" creationId="{A907598F-64AB-5FA9-A225-D05FA4C3E30A}"/>
          </ac:picMkLst>
        </pc:picChg>
        <pc:picChg chg="add del mod">
          <ac:chgData name="Willian Pina" userId="d35d2ee3758dfe52" providerId="LiveId" clId="{3168BE8B-EBF7-46EB-A10D-F64ABFAE9740}" dt="2024-05-19T19:54:01.792" v="1180"/>
          <ac:picMkLst>
            <pc:docMk/>
            <pc:sldMk cId="1148236497" sldId="256"/>
            <ac:picMk id="20" creationId="{6D0A9C51-5BD5-496A-A0AF-6E2C6B5442EE}"/>
          </ac:picMkLst>
        </pc:picChg>
        <pc:picChg chg="add del mod">
          <ac:chgData name="Willian Pina" userId="d35d2ee3758dfe52" providerId="LiveId" clId="{3168BE8B-EBF7-46EB-A10D-F64ABFAE9740}" dt="2024-05-19T20:54:03.731" v="1217" actId="478"/>
          <ac:picMkLst>
            <pc:docMk/>
            <pc:sldMk cId="1148236497" sldId="256"/>
            <ac:picMk id="21" creationId="{C85C40EA-0750-B6F6-F850-E278432B2BA8}"/>
          </ac:picMkLst>
        </pc:picChg>
      </pc:sldChg>
      <pc:sldChg chg="addSp delSp modSp mod modTransition delAnim modAnim modNotesTx">
        <pc:chgData name="Willian Pina" userId="d35d2ee3758dfe52" providerId="LiveId" clId="{3168BE8B-EBF7-46EB-A10D-F64ABFAE9740}" dt="2024-05-19T20:54:09.499" v="1218" actId="478"/>
        <pc:sldMkLst>
          <pc:docMk/>
          <pc:sldMk cId="4168066849" sldId="257"/>
        </pc:sldMkLst>
        <pc:picChg chg="add del mod">
          <ac:chgData name="Willian Pina" userId="d35d2ee3758dfe52" providerId="LiveId" clId="{3168BE8B-EBF7-46EB-A10D-F64ABFAE9740}" dt="2024-05-19T19:36:57.140" v="1131" actId="478"/>
          <ac:picMkLst>
            <pc:docMk/>
            <pc:sldMk cId="4168066849" sldId="257"/>
            <ac:picMk id="3" creationId="{18A758C9-F5D9-3BE2-7BF6-446D055D05D4}"/>
          </ac:picMkLst>
        </pc:picChg>
        <pc:picChg chg="add del mod">
          <ac:chgData name="Willian Pina" userId="d35d2ee3758dfe52" providerId="LiveId" clId="{3168BE8B-EBF7-46EB-A10D-F64ABFAE9740}" dt="2024-05-19T19:39:06.791" v="1136"/>
          <ac:picMkLst>
            <pc:docMk/>
            <pc:sldMk cId="4168066849" sldId="257"/>
            <ac:picMk id="7" creationId="{5E09BCE6-0B2E-2C04-6FC0-8E06CD3207F0}"/>
          </ac:picMkLst>
        </pc:picChg>
        <pc:picChg chg="add del mod">
          <ac:chgData name="Willian Pina" userId="d35d2ee3758dfe52" providerId="LiveId" clId="{3168BE8B-EBF7-46EB-A10D-F64ABFAE9740}" dt="2024-05-19T19:39:52.546" v="1147"/>
          <ac:picMkLst>
            <pc:docMk/>
            <pc:sldMk cId="4168066849" sldId="257"/>
            <ac:picMk id="8" creationId="{E0309572-5192-AD2D-3C42-6DF0C44C070E}"/>
          </ac:picMkLst>
        </pc:picChg>
        <pc:picChg chg="add del mod ord">
          <ac:chgData name="Willian Pina" userId="d35d2ee3758dfe52" providerId="LiveId" clId="{3168BE8B-EBF7-46EB-A10D-F64ABFAE9740}" dt="2024-05-19T19:43:31.399" v="1148"/>
          <ac:picMkLst>
            <pc:docMk/>
            <pc:sldMk cId="4168066849" sldId="257"/>
            <ac:picMk id="9" creationId="{74C690BB-D25C-DE81-A6D6-90B4745411EB}"/>
          </ac:picMkLst>
        </pc:picChg>
        <pc:picChg chg="add del mod">
          <ac:chgData name="Willian Pina" userId="d35d2ee3758dfe52" providerId="LiveId" clId="{3168BE8B-EBF7-46EB-A10D-F64ABFAE9740}" dt="2024-05-19T19:44:49.854" v="1161" actId="478"/>
          <ac:picMkLst>
            <pc:docMk/>
            <pc:sldMk cId="4168066849" sldId="257"/>
            <ac:picMk id="10" creationId="{9745CB59-F36F-97F3-A15C-AA23C628229B}"/>
          </ac:picMkLst>
        </pc:picChg>
        <pc:picChg chg="add del mod">
          <ac:chgData name="Willian Pina" userId="d35d2ee3758dfe52" providerId="LiveId" clId="{3168BE8B-EBF7-46EB-A10D-F64ABFAE9740}" dt="2024-05-19T19:54:01.792" v="1180"/>
          <ac:picMkLst>
            <pc:docMk/>
            <pc:sldMk cId="4168066849" sldId="257"/>
            <ac:picMk id="11" creationId="{59658D03-6B2F-D33B-31EC-8EEBCCFA309E}"/>
          </ac:picMkLst>
        </pc:picChg>
        <pc:picChg chg="add del mod">
          <ac:chgData name="Willian Pina" userId="d35d2ee3758dfe52" providerId="LiveId" clId="{3168BE8B-EBF7-46EB-A10D-F64ABFAE9740}" dt="2024-05-19T20:54:09.499" v="1218" actId="478"/>
          <ac:picMkLst>
            <pc:docMk/>
            <pc:sldMk cId="4168066849" sldId="257"/>
            <ac:picMk id="12" creationId="{47F6B0B0-293E-1CD9-FEF0-D0E2A9D3FEEF}"/>
          </ac:picMkLst>
        </pc:picChg>
      </pc:sldChg>
      <pc:sldChg chg="addSp delSp modSp mod modTransition delAnim modAnim">
        <pc:chgData name="Willian Pina" userId="d35d2ee3758dfe52" providerId="LiveId" clId="{3168BE8B-EBF7-46EB-A10D-F64ABFAE9740}" dt="2024-05-19T20:54:11.935" v="1219" actId="478"/>
        <pc:sldMkLst>
          <pc:docMk/>
          <pc:sldMk cId="1883383698" sldId="259"/>
        </pc:sldMkLst>
        <pc:picChg chg="add del mod">
          <ac:chgData name="Willian Pina" userId="d35d2ee3758dfe52" providerId="LiveId" clId="{3168BE8B-EBF7-46EB-A10D-F64ABFAE9740}" dt="2024-05-19T19:39:52.546" v="1147"/>
          <ac:picMkLst>
            <pc:docMk/>
            <pc:sldMk cId="1883383698" sldId="259"/>
            <ac:picMk id="4" creationId="{60CD7C31-5762-4079-3FA3-8DE5B3F28926}"/>
          </ac:picMkLst>
        </pc:picChg>
        <pc:picChg chg="add del mod ord">
          <ac:chgData name="Willian Pina" userId="d35d2ee3758dfe52" providerId="LiveId" clId="{3168BE8B-EBF7-46EB-A10D-F64ABFAE9740}" dt="2024-05-19T19:43:31.399" v="1148"/>
          <ac:picMkLst>
            <pc:docMk/>
            <pc:sldMk cId="1883383698" sldId="259"/>
            <ac:picMk id="6" creationId="{F244890F-0359-FCE8-9D88-A57D75D40C4A}"/>
          </ac:picMkLst>
        </pc:picChg>
        <pc:picChg chg="add del mod">
          <ac:chgData name="Willian Pina" userId="d35d2ee3758dfe52" providerId="LiveId" clId="{3168BE8B-EBF7-46EB-A10D-F64ABFAE9740}" dt="2024-05-19T19:44:47.487" v="1160" actId="478"/>
          <ac:picMkLst>
            <pc:docMk/>
            <pc:sldMk cId="1883383698" sldId="259"/>
            <ac:picMk id="7" creationId="{02B8CE8C-3B45-2F39-228F-93ADD4953A19}"/>
          </ac:picMkLst>
        </pc:picChg>
        <pc:picChg chg="add del mod">
          <ac:chgData name="Willian Pina" userId="d35d2ee3758dfe52" providerId="LiveId" clId="{3168BE8B-EBF7-46EB-A10D-F64ABFAE9740}" dt="2024-05-19T19:54:01.792" v="1180"/>
          <ac:picMkLst>
            <pc:docMk/>
            <pc:sldMk cId="1883383698" sldId="259"/>
            <ac:picMk id="8" creationId="{D5FC781A-1F88-E3EE-951F-666AEAFA273E}"/>
          </ac:picMkLst>
        </pc:picChg>
        <pc:picChg chg="add del mod">
          <ac:chgData name="Willian Pina" userId="d35d2ee3758dfe52" providerId="LiveId" clId="{3168BE8B-EBF7-46EB-A10D-F64ABFAE9740}" dt="2024-05-19T20:54:11.935" v="1219" actId="478"/>
          <ac:picMkLst>
            <pc:docMk/>
            <pc:sldMk cId="1883383698" sldId="259"/>
            <ac:picMk id="9" creationId="{0F2ED14F-5B78-4A79-A102-D16A012CB311}"/>
          </ac:picMkLst>
        </pc:picChg>
      </pc:sldChg>
      <pc:sldChg chg="del">
        <pc:chgData name="Willian Pina" userId="d35d2ee3758dfe52" providerId="LiveId" clId="{3168BE8B-EBF7-46EB-A10D-F64ABFAE9740}" dt="2024-05-17T00:36:40.320" v="14" actId="47"/>
        <pc:sldMkLst>
          <pc:docMk/>
          <pc:sldMk cId="2392343347" sldId="260"/>
        </pc:sldMkLst>
      </pc:sldChg>
      <pc:sldChg chg="addSp delSp modSp mod modTransition delAnim modAnim">
        <pc:chgData name="Willian Pina" userId="d35d2ee3758dfe52" providerId="LiveId" clId="{3168BE8B-EBF7-46EB-A10D-F64ABFAE9740}" dt="2024-05-19T20:54:16.549" v="1221" actId="478"/>
        <pc:sldMkLst>
          <pc:docMk/>
          <pc:sldMk cId="1376073356" sldId="261"/>
        </pc:sldMkLst>
        <pc:picChg chg="add del mod">
          <ac:chgData name="Willian Pina" userId="d35d2ee3758dfe52" providerId="LiveId" clId="{3168BE8B-EBF7-46EB-A10D-F64ABFAE9740}" dt="2024-05-19T19:39:52.546" v="1147"/>
          <ac:picMkLst>
            <pc:docMk/>
            <pc:sldMk cId="1376073356" sldId="261"/>
            <ac:picMk id="4" creationId="{96B138F7-5299-CC9C-403E-4A97FD3B5E4A}"/>
          </ac:picMkLst>
        </pc:picChg>
        <pc:picChg chg="add del mod ord">
          <ac:chgData name="Willian Pina" userId="d35d2ee3758dfe52" providerId="LiveId" clId="{3168BE8B-EBF7-46EB-A10D-F64ABFAE9740}" dt="2024-05-19T19:43:31.399" v="1148"/>
          <ac:picMkLst>
            <pc:docMk/>
            <pc:sldMk cId="1376073356" sldId="261"/>
            <ac:picMk id="6" creationId="{9E7B4A41-F3EE-79E2-3B53-A749717CE006}"/>
          </ac:picMkLst>
        </pc:picChg>
        <pc:picChg chg="add del mod">
          <ac:chgData name="Willian Pina" userId="d35d2ee3758dfe52" providerId="LiveId" clId="{3168BE8B-EBF7-46EB-A10D-F64ABFAE9740}" dt="2024-05-19T19:44:45.119" v="1159" actId="478"/>
          <ac:picMkLst>
            <pc:docMk/>
            <pc:sldMk cId="1376073356" sldId="261"/>
            <ac:picMk id="7" creationId="{B400FD23-20AA-5D20-67D8-A61F59AF72A6}"/>
          </ac:picMkLst>
        </pc:picChg>
        <pc:picChg chg="add del mod">
          <ac:chgData name="Willian Pina" userId="d35d2ee3758dfe52" providerId="LiveId" clId="{3168BE8B-EBF7-46EB-A10D-F64ABFAE9740}" dt="2024-05-19T19:54:01.792" v="1180"/>
          <ac:picMkLst>
            <pc:docMk/>
            <pc:sldMk cId="1376073356" sldId="261"/>
            <ac:picMk id="8" creationId="{DB9A47E5-B3CC-FA7C-ED29-88056E1F54B4}"/>
          </ac:picMkLst>
        </pc:picChg>
        <pc:picChg chg="add del mod">
          <ac:chgData name="Willian Pina" userId="d35d2ee3758dfe52" providerId="LiveId" clId="{3168BE8B-EBF7-46EB-A10D-F64ABFAE9740}" dt="2024-05-19T20:54:16.549" v="1221" actId="478"/>
          <ac:picMkLst>
            <pc:docMk/>
            <pc:sldMk cId="1376073356" sldId="261"/>
            <ac:picMk id="9" creationId="{BD38DA59-688F-F5BB-A313-453D53555BE7}"/>
          </ac:picMkLst>
        </pc:picChg>
      </pc:sldChg>
      <pc:sldChg chg="addSp delSp modSp mod modTransition delAnim modAnim">
        <pc:chgData name="Willian Pina" userId="d35d2ee3758dfe52" providerId="LiveId" clId="{3168BE8B-EBF7-46EB-A10D-F64ABFAE9740}" dt="2024-05-19T20:54:19.309" v="1222" actId="478"/>
        <pc:sldMkLst>
          <pc:docMk/>
          <pc:sldMk cId="4005369807" sldId="262"/>
        </pc:sldMkLst>
        <pc:picChg chg="add del mod">
          <ac:chgData name="Willian Pina" userId="d35d2ee3758dfe52" providerId="LiveId" clId="{3168BE8B-EBF7-46EB-A10D-F64ABFAE9740}" dt="2024-05-19T19:39:52.546" v="1147"/>
          <ac:picMkLst>
            <pc:docMk/>
            <pc:sldMk cId="4005369807" sldId="262"/>
            <ac:picMk id="10" creationId="{0812C7F4-0B03-105C-D027-D8800AB7EF1E}"/>
          </ac:picMkLst>
        </pc:picChg>
        <pc:picChg chg="add del mod ord">
          <ac:chgData name="Willian Pina" userId="d35d2ee3758dfe52" providerId="LiveId" clId="{3168BE8B-EBF7-46EB-A10D-F64ABFAE9740}" dt="2024-05-19T19:43:31.399" v="1148"/>
          <ac:picMkLst>
            <pc:docMk/>
            <pc:sldMk cId="4005369807" sldId="262"/>
            <ac:picMk id="11" creationId="{DCE1197C-B5F1-274B-1EA7-97592351E40F}"/>
          </ac:picMkLst>
        </pc:picChg>
        <pc:picChg chg="add del mod">
          <ac:chgData name="Willian Pina" userId="d35d2ee3758dfe52" providerId="LiveId" clId="{3168BE8B-EBF7-46EB-A10D-F64ABFAE9740}" dt="2024-05-19T19:44:40.868" v="1157" actId="478"/>
          <ac:picMkLst>
            <pc:docMk/>
            <pc:sldMk cId="4005369807" sldId="262"/>
            <ac:picMk id="12" creationId="{0A7F2FED-7460-2E53-CAA3-358CC17D697E}"/>
          </ac:picMkLst>
        </pc:picChg>
        <pc:picChg chg="add del mod">
          <ac:chgData name="Willian Pina" userId="d35d2ee3758dfe52" providerId="LiveId" clId="{3168BE8B-EBF7-46EB-A10D-F64ABFAE9740}" dt="2024-05-19T19:54:01.792" v="1180"/>
          <ac:picMkLst>
            <pc:docMk/>
            <pc:sldMk cId="4005369807" sldId="262"/>
            <ac:picMk id="13" creationId="{D1D2B407-2E05-ECCF-3D37-D3F3C6CD7796}"/>
          </ac:picMkLst>
        </pc:picChg>
        <pc:picChg chg="add del mod">
          <ac:chgData name="Willian Pina" userId="d35d2ee3758dfe52" providerId="LiveId" clId="{3168BE8B-EBF7-46EB-A10D-F64ABFAE9740}" dt="2024-05-19T20:54:19.309" v="1222" actId="478"/>
          <ac:picMkLst>
            <pc:docMk/>
            <pc:sldMk cId="4005369807" sldId="262"/>
            <ac:picMk id="14" creationId="{86015AE3-618B-FE59-1857-F4C2C6702E60}"/>
          </ac:picMkLst>
        </pc:picChg>
      </pc:sldChg>
      <pc:sldChg chg="addSp delSp modSp mod modTransition delAnim modAnim modNotesTx">
        <pc:chgData name="Willian Pina" userId="d35d2ee3758dfe52" providerId="LiveId" clId="{3168BE8B-EBF7-46EB-A10D-F64ABFAE9740}" dt="2024-05-19T19:55:12.493" v="1194" actId="1076"/>
        <pc:sldMkLst>
          <pc:docMk/>
          <pc:sldMk cId="374710626" sldId="263"/>
        </pc:sldMkLst>
        <pc:spChg chg="add mod">
          <ac:chgData name="Willian Pina" userId="d35d2ee3758dfe52" providerId="LiveId" clId="{3168BE8B-EBF7-46EB-A10D-F64ABFAE9740}" dt="2024-05-17T00:46:42.360" v="60" actId="164"/>
          <ac:spMkLst>
            <pc:docMk/>
            <pc:sldMk cId="374710626" sldId="263"/>
            <ac:spMk id="8" creationId="{96319B03-61F6-09E1-8B43-04269E1C8416}"/>
          </ac:spMkLst>
        </pc:spChg>
        <pc:spChg chg="mod topLvl">
          <ac:chgData name="Willian Pina" userId="d35d2ee3758dfe52" providerId="LiveId" clId="{3168BE8B-EBF7-46EB-A10D-F64ABFAE9740}" dt="2024-05-17T00:52:09.769" v="99" actId="164"/>
          <ac:spMkLst>
            <pc:docMk/>
            <pc:sldMk cId="374710626" sldId="263"/>
            <ac:spMk id="13" creationId="{6A5A6420-7BDC-9CD4-5879-09B61C95DAF7}"/>
          </ac:spMkLst>
        </pc:spChg>
        <pc:spChg chg="add mod">
          <ac:chgData name="Willian Pina" userId="d35d2ee3758dfe52" providerId="LiveId" clId="{3168BE8B-EBF7-46EB-A10D-F64ABFAE9740}" dt="2024-05-17T00:52:31.809" v="103" actId="164"/>
          <ac:spMkLst>
            <pc:docMk/>
            <pc:sldMk cId="374710626" sldId="263"/>
            <ac:spMk id="17" creationId="{9CF3866F-9700-5816-370F-1BCDB91E2352}"/>
          </ac:spMkLst>
        </pc:spChg>
        <pc:grpChg chg="mod">
          <ac:chgData name="Willian Pina" userId="d35d2ee3758dfe52" providerId="LiveId" clId="{3168BE8B-EBF7-46EB-A10D-F64ABFAE9740}" dt="2024-05-17T00:53:18.683" v="108" actId="1076"/>
          <ac:grpSpMkLst>
            <pc:docMk/>
            <pc:sldMk cId="374710626" sldId="263"/>
            <ac:grpSpMk id="2" creationId="{EC5EA29B-08AF-1BE3-E9E2-DBB289F8519E}"/>
          </ac:grpSpMkLst>
        </pc:grpChg>
        <pc:grpChg chg="add mod">
          <ac:chgData name="Willian Pina" userId="d35d2ee3758dfe52" providerId="LiveId" clId="{3168BE8B-EBF7-46EB-A10D-F64ABFAE9740}" dt="2024-05-17T00:52:48.752" v="105" actId="1076"/>
          <ac:grpSpMkLst>
            <pc:docMk/>
            <pc:sldMk cId="374710626" sldId="263"/>
            <ac:grpSpMk id="11" creationId="{66C0F0FE-41C4-7CF2-2055-251F5D70E53C}"/>
          </ac:grpSpMkLst>
        </pc:grpChg>
        <pc:grpChg chg="add del mod">
          <ac:chgData name="Willian Pina" userId="d35d2ee3758dfe52" providerId="LiveId" clId="{3168BE8B-EBF7-46EB-A10D-F64ABFAE9740}" dt="2024-05-17T00:48:33.995" v="72" actId="165"/>
          <ac:grpSpMkLst>
            <pc:docMk/>
            <pc:sldMk cId="374710626" sldId="263"/>
            <ac:grpSpMk id="12" creationId="{59AD81DD-6F9E-3B19-9616-07C856C43191}"/>
          </ac:grpSpMkLst>
        </pc:grpChg>
        <pc:grpChg chg="add mod">
          <ac:chgData name="Willian Pina" userId="d35d2ee3758dfe52" providerId="LiveId" clId="{3168BE8B-EBF7-46EB-A10D-F64ABFAE9740}" dt="2024-05-17T00:53:00.405" v="106" actId="1076"/>
          <ac:grpSpMkLst>
            <pc:docMk/>
            <pc:sldMk cId="374710626" sldId="263"/>
            <ac:grpSpMk id="20" creationId="{42FCC012-08A4-B8F4-66B3-617B477C53B9}"/>
          </ac:grpSpMkLst>
        </pc:grpChg>
        <pc:grpChg chg="add mod">
          <ac:chgData name="Willian Pina" userId="d35d2ee3758dfe52" providerId="LiveId" clId="{3168BE8B-EBF7-46EB-A10D-F64ABFAE9740}" dt="2024-05-17T00:53:16.209" v="107" actId="1076"/>
          <ac:grpSpMkLst>
            <pc:docMk/>
            <pc:sldMk cId="374710626" sldId="263"/>
            <ac:grpSpMk id="21" creationId="{5E384172-0FFE-B3FB-FC9A-997502266862}"/>
          </ac:grpSpMkLst>
        </pc:grpChg>
        <pc:picChg chg="add mod">
          <ac:chgData name="Willian Pina" userId="d35d2ee3758dfe52" providerId="LiveId" clId="{3168BE8B-EBF7-46EB-A10D-F64ABFAE9740}" dt="2024-05-17T00:46:42.360" v="60" actId="164"/>
          <ac:picMkLst>
            <pc:docMk/>
            <pc:sldMk cId="374710626" sldId="263"/>
            <ac:picMk id="10" creationId="{CDD72682-FE6C-383D-0DB7-3A6DDCCBDFA3}"/>
          </ac:picMkLst>
        </pc:picChg>
        <pc:picChg chg="del mod topLvl">
          <ac:chgData name="Willian Pina" userId="d35d2ee3758dfe52" providerId="LiveId" clId="{3168BE8B-EBF7-46EB-A10D-F64ABFAE9740}" dt="2024-05-17T00:48:40.605" v="73" actId="478"/>
          <ac:picMkLst>
            <pc:docMk/>
            <pc:sldMk cId="374710626" sldId="263"/>
            <ac:picMk id="14" creationId="{359C223C-0F2B-6DCA-D73B-A7DBC5B1923D}"/>
          </ac:picMkLst>
        </pc:picChg>
        <pc:picChg chg="add del mod">
          <ac:chgData name="Willian Pina" userId="d35d2ee3758dfe52" providerId="LiveId" clId="{3168BE8B-EBF7-46EB-A10D-F64ABFAE9740}" dt="2024-05-19T19:39:10.509" v="1138"/>
          <ac:picMkLst>
            <pc:docMk/>
            <pc:sldMk cId="374710626" sldId="263"/>
            <ac:picMk id="14" creationId="{7FF57523-E69E-95FF-C28B-1FC4AC5276C3}"/>
          </ac:picMkLst>
        </pc:picChg>
        <pc:picChg chg="add mod">
          <ac:chgData name="Willian Pina" userId="d35d2ee3758dfe52" providerId="LiveId" clId="{3168BE8B-EBF7-46EB-A10D-F64ABFAE9740}" dt="2024-05-17T00:52:09.769" v="99" actId="164"/>
          <ac:picMkLst>
            <pc:docMk/>
            <pc:sldMk cId="374710626" sldId="263"/>
            <ac:picMk id="16" creationId="{A742DB93-390C-5BC5-57AB-43717E89C9EB}"/>
          </ac:picMkLst>
        </pc:picChg>
        <pc:picChg chg="add mod">
          <ac:chgData name="Willian Pina" userId="d35d2ee3758dfe52" providerId="LiveId" clId="{3168BE8B-EBF7-46EB-A10D-F64ABFAE9740}" dt="2024-05-17T00:52:31.809" v="103" actId="164"/>
          <ac:picMkLst>
            <pc:docMk/>
            <pc:sldMk cId="374710626" sldId="263"/>
            <ac:picMk id="19" creationId="{6013DBD7-8FEE-A320-445B-8607AA7F51AF}"/>
          </ac:picMkLst>
        </pc:picChg>
        <pc:picChg chg="add del mod ord">
          <ac:chgData name="Willian Pina" userId="d35d2ee3758dfe52" providerId="LiveId" clId="{3168BE8B-EBF7-46EB-A10D-F64ABFAE9740}" dt="2024-05-19T19:39:42.011" v="1139"/>
          <ac:picMkLst>
            <pc:docMk/>
            <pc:sldMk cId="374710626" sldId="263"/>
            <ac:picMk id="22" creationId="{D0AF0A6D-8BEF-C0D2-2FED-DA6948A9B3C0}"/>
          </ac:picMkLst>
        </pc:picChg>
        <pc:picChg chg="add del mod">
          <ac:chgData name="Willian Pina" userId="d35d2ee3758dfe52" providerId="LiveId" clId="{3168BE8B-EBF7-46EB-A10D-F64ABFAE9740}" dt="2024-05-19T19:39:52.546" v="1147"/>
          <ac:picMkLst>
            <pc:docMk/>
            <pc:sldMk cId="374710626" sldId="263"/>
            <ac:picMk id="23" creationId="{58B0D54E-DF14-6C92-6BE5-AF3C226332E9}"/>
          </ac:picMkLst>
        </pc:picChg>
        <pc:picChg chg="add del mod ord">
          <ac:chgData name="Willian Pina" userId="d35d2ee3758dfe52" providerId="LiveId" clId="{3168BE8B-EBF7-46EB-A10D-F64ABFAE9740}" dt="2024-05-19T19:43:31.399" v="1148"/>
          <ac:picMkLst>
            <pc:docMk/>
            <pc:sldMk cId="374710626" sldId="263"/>
            <ac:picMk id="26" creationId="{2A625C15-B21A-AEB9-9EB2-1969B3B9903C}"/>
          </ac:picMkLst>
        </pc:picChg>
        <pc:picChg chg="add del mod">
          <ac:chgData name="Willian Pina" userId="d35d2ee3758dfe52" providerId="LiveId" clId="{3168BE8B-EBF7-46EB-A10D-F64ABFAE9740}" dt="2024-05-19T19:44:38.222" v="1156" actId="478"/>
          <ac:picMkLst>
            <pc:docMk/>
            <pc:sldMk cId="374710626" sldId="263"/>
            <ac:picMk id="27" creationId="{2611B13E-34B4-32A9-617E-CDB588C219D3}"/>
          </ac:picMkLst>
        </pc:picChg>
        <pc:picChg chg="add del mod">
          <ac:chgData name="Willian Pina" userId="d35d2ee3758dfe52" providerId="LiveId" clId="{3168BE8B-EBF7-46EB-A10D-F64ABFAE9740}" dt="2024-05-19T19:54:01.792" v="1180"/>
          <ac:picMkLst>
            <pc:docMk/>
            <pc:sldMk cId="374710626" sldId="263"/>
            <ac:picMk id="28" creationId="{F81E2EA2-91B1-2613-9EAD-EAFF68237A68}"/>
          </ac:picMkLst>
        </pc:picChg>
        <pc:picChg chg="add mod">
          <ac:chgData name="Willian Pina" userId="d35d2ee3758dfe52" providerId="LiveId" clId="{3168BE8B-EBF7-46EB-A10D-F64ABFAE9740}" dt="2024-05-19T19:55:12.493" v="1194" actId="1076"/>
          <ac:picMkLst>
            <pc:docMk/>
            <pc:sldMk cId="374710626" sldId="263"/>
            <ac:picMk id="29" creationId="{4E1D3194-FF28-B57E-F4EE-ECEB4084EA10}"/>
          </ac:picMkLst>
        </pc:picChg>
      </pc:sldChg>
      <pc:sldChg chg="addSp delSp modSp mod modTransition delAnim">
        <pc:chgData name="Willian Pina" userId="d35d2ee3758dfe52" providerId="LiveId" clId="{3168BE8B-EBF7-46EB-A10D-F64ABFAE9740}" dt="2024-05-19T20:54:31.499" v="1227" actId="478"/>
        <pc:sldMkLst>
          <pc:docMk/>
          <pc:sldMk cId="233678662" sldId="264"/>
        </pc:sldMkLst>
        <pc:picChg chg="add del mod">
          <ac:chgData name="Willian Pina" userId="d35d2ee3758dfe52" providerId="LiveId" clId="{3168BE8B-EBF7-46EB-A10D-F64ABFAE9740}" dt="2024-05-19T19:44:29.709" v="1153" actId="478"/>
          <ac:picMkLst>
            <pc:docMk/>
            <pc:sldMk cId="233678662" sldId="264"/>
            <ac:picMk id="3" creationId="{494D5E06-95EF-B0A9-5202-F208E1844D2D}"/>
          </ac:picMkLst>
        </pc:picChg>
        <pc:picChg chg="add del mod">
          <ac:chgData name="Willian Pina" userId="d35d2ee3758dfe52" providerId="LiveId" clId="{3168BE8B-EBF7-46EB-A10D-F64ABFAE9740}" dt="2024-05-19T19:54:01.792" v="1180"/>
          <ac:picMkLst>
            <pc:docMk/>
            <pc:sldMk cId="233678662" sldId="264"/>
            <ac:picMk id="4" creationId="{04F1C4A0-792C-E502-D23D-5F6B766E5A86}"/>
          </ac:picMkLst>
        </pc:picChg>
        <pc:picChg chg="add del mod">
          <ac:chgData name="Willian Pina" userId="d35d2ee3758dfe52" providerId="LiveId" clId="{3168BE8B-EBF7-46EB-A10D-F64ABFAE9740}" dt="2024-05-19T20:54:31.499" v="1227" actId="478"/>
          <ac:picMkLst>
            <pc:docMk/>
            <pc:sldMk cId="233678662" sldId="264"/>
            <ac:picMk id="6" creationId="{F971F65D-4E9B-4FA1-8CAE-81C8CEFD38F9}"/>
          </ac:picMkLst>
        </pc:picChg>
      </pc:sldChg>
      <pc:sldChg chg="addSp delSp modSp mod modTransition delAnim">
        <pc:chgData name="Willian Pina" userId="d35d2ee3758dfe52" providerId="LiveId" clId="{3168BE8B-EBF7-46EB-A10D-F64ABFAE9740}" dt="2024-05-19T20:54:34.046" v="1228" actId="478"/>
        <pc:sldMkLst>
          <pc:docMk/>
          <pc:sldMk cId="329389290" sldId="265"/>
        </pc:sldMkLst>
        <pc:picChg chg="add del mod">
          <ac:chgData name="Willian Pina" userId="d35d2ee3758dfe52" providerId="LiveId" clId="{3168BE8B-EBF7-46EB-A10D-F64ABFAE9740}" dt="2024-05-19T19:43:31.399" v="1148"/>
          <ac:picMkLst>
            <pc:docMk/>
            <pc:sldMk cId="329389290" sldId="265"/>
            <ac:picMk id="2" creationId="{75305B03-7E39-1D5C-D188-FA86DA609C9C}"/>
          </ac:picMkLst>
        </pc:picChg>
        <pc:picChg chg="add del mod">
          <ac:chgData name="Willian Pina" userId="d35d2ee3758dfe52" providerId="LiveId" clId="{3168BE8B-EBF7-46EB-A10D-F64ABFAE9740}" dt="2024-05-19T19:44:27.939" v="1152" actId="478"/>
          <ac:picMkLst>
            <pc:docMk/>
            <pc:sldMk cId="329389290" sldId="265"/>
            <ac:picMk id="3" creationId="{A0A2DED2-0C0C-6364-2D77-4031E25B8558}"/>
          </ac:picMkLst>
        </pc:picChg>
        <pc:picChg chg="add del mod">
          <ac:chgData name="Willian Pina" userId="d35d2ee3758dfe52" providerId="LiveId" clId="{3168BE8B-EBF7-46EB-A10D-F64ABFAE9740}" dt="2024-05-19T19:54:01.792" v="1180"/>
          <ac:picMkLst>
            <pc:docMk/>
            <pc:sldMk cId="329389290" sldId="265"/>
            <ac:picMk id="4" creationId="{33C6C933-93A6-0B3E-59F7-A4EFBD88B0DE}"/>
          </ac:picMkLst>
        </pc:picChg>
        <pc:picChg chg="add del mod">
          <ac:chgData name="Willian Pina" userId="d35d2ee3758dfe52" providerId="LiveId" clId="{3168BE8B-EBF7-46EB-A10D-F64ABFAE9740}" dt="2024-05-19T20:54:34.046" v="1228" actId="478"/>
          <ac:picMkLst>
            <pc:docMk/>
            <pc:sldMk cId="329389290" sldId="265"/>
            <ac:picMk id="6" creationId="{15D33CEA-C311-B73E-4F3A-76C5F0C5B7A6}"/>
          </ac:picMkLst>
        </pc:picChg>
      </pc:sldChg>
      <pc:sldChg chg="addSp delSp modSp mod modTransition delAnim modAnim modNotesTx">
        <pc:chgData name="Willian Pina" userId="d35d2ee3758dfe52" providerId="LiveId" clId="{3168BE8B-EBF7-46EB-A10D-F64ABFAE9740}" dt="2024-05-19T20:54:36.482" v="1229" actId="478"/>
        <pc:sldMkLst>
          <pc:docMk/>
          <pc:sldMk cId="2873005257" sldId="266"/>
        </pc:sldMkLst>
        <pc:picChg chg="add mod">
          <ac:chgData name="Willian Pina" userId="d35d2ee3758dfe52" providerId="LiveId" clId="{3168BE8B-EBF7-46EB-A10D-F64ABFAE9740}" dt="2024-05-17T01:37:50.578" v="601" actId="14100"/>
          <ac:picMkLst>
            <pc:docMk/>
            <pc:sldMk cId="2873005257" sldId="266"/>
            <ac:picMk id="3" creationId="{6ECAF137-5BA0-246F-16A1-815F226171C6}"/>
          </ac:picMkLst>
        </pc:picChg>
        <pc:picChg chg="add del mod">
          <ac:chgData name="Willian Pina" userId="d35d2ee3758dfe52" providerId="LiveId" clId="{3168BE8B-EBF7-46EB-A10D-F64ABFAE9740}" dt="2024-05-19T19:44:25.965" v="1151" actId="478"/>
          <ac:picMkLst>
            <pc:docMk/>
            <pc:sldMk cId="2873005257" sldId="266"/>
            <ac:picMk id="4" creationId="{2BF89730-828E-5F05-5B5D-6642BB3DB12B}"/>
          </ac:picMkLst>
        </pc:picChg>
        <pc:picChg chg="add mod">
          <ac:chgData name="Willian Pina" userId="d35d2ee3758dfe52" providerId="LiveId" clId="{3168BE8B-EBF7-46EB-A10D-F64ABFAE9740}" dt="2024-05-17T01:37:53.022" v="602" actId="14100"/>
          <ac:picMkLst>
            <pc:docMk/>
            <pc:sldMk cId="2873005257" sldId="266"/>
            <ac:picMk id="6" creationId="{21F70BBA-C017-68C7-D8B9-09D62017AB76}"/>
          </ac:picMkLst>
        </pc:picChg>
        <pc:picChg chg="add del mod">
          <ac:chgData name="Willian Pina" userId="d35d2ee3758dfe52" providerId="LiveId" clId="{3168BE8B-EBF7-46EB-A10D-F64ABFAE9740}" dt="2024-05-19T19:54:01.792" v="1180"/>
          <ac:picMkLst>
            <pc:docMk/>
            <pc:sldMk cId="2873005257" sldId="266"/>
            <ac:picMk id="7" creationId="{9CE5B08F-1D07-B399-11AC-40D668DB1D02}"/>
          </ac:picMkLst>
        </pc:picChg>
        <pc:picChg chg="add del mod">
          <ac:chgData name="Willian Pina" userId="d35d2ee3758dfe52" providerId="LiveId" clId="{3168BE8B-EBF7-46EB-A10D-F64ABFAE9740}" dt="2024-05-19T20:54:36.482" v="1229" actId="478"/>
          <ac:picMkLst>
            <pc:docMk/>
            <pc:sldMk cId="2873005257" sldId="266"/>
            <ac:picMk id="13" creationId="{C026C35D-862C-D883-033D-CBC86126834E}"/>
          </ac:picMkLst>
        </pc:picChg>
      </pc:sldChg>
      <pc:sldChg chg="addSp delSp modSp mod modTransition delAnim">
        <pc:chgData name="Willian Pina" userId="d35d2ee3758dfe52" providerId="LiveId" clId="{3168BE8B-EBF7-46EB-A10D-F64ABFAE9740}" dt="2024-05-19T20:54:46.957" v="1233" actId="478"/>
        <pc:sldMkLst>
          <pc:docMk/>
          <pc:sldMk cId="3889443035" sldId="267"/>
        </pc:sldMkLst>
        <pc:picChg chg="add del mod">
          <ac:chgData name="Willian Pina" userId="d35d2ee3758dfe52" providerId="LiveId" clId="{3168BE8B-EBF7-46EB-A10D-F64ABFAE9740}" dt="2024-05-19T20:54:46.957" v="1233" actId="478"/>
          <ac:picMkLst>
            <pc:docMk/>
            <pc:sldMk cId="3889443035" sldId="267"/>
            <ac:picMk id="3" creationId="{58AD99FF-318D-8FA6-7DE7-C5A9C736D2CA}"/>
          </ac:picMkLst>
        </pc:picChg>
      </pc:sldChg>
      <pc:sldChg chg="addSp delSp modSp mod modTransition delAnim">
        <pc:chgData name="Willian Pina" userId="d35d2ee3758dfe52" providerId="LiveId" clId="{3168BE8B-EBF7-46EB-A10D-F64ABFAE9740}" dt="2024-05-19T20:54:49.522" v="1234" actId="478"/>
        <pc:sldMkLst>
          <pc:docMk/>
          <pc:sldMk cId="3987197554" sldId="268"/>
        </pc:sldMkLst>
        <pc:picChg chg="add del mod">
          <ac:chgData name="Willian Pina" userId="d35d2ee3758dfe52" providerId="LiveId" clId="{3168BE8B-EBF7-46EB-A10D-F64ABFAE9740}" dt="2024-05-19T20:54:49.522" v="1234" actId="478"/>
          <ac:picMkLst>
            <pc:docMk/>
            <pc:sldMk cId="3987197554" sldId="268"/>
            <ac:picMk id="8" creationId="{612A8A1F-F58F-5C72-F5A4-9E05BAB6B352}"/>
          </ac:picMkLst>
        </pc:picChg>
      </pc:sldChg>
      <pc:sldChg chg="addSp delSp modSp mod modTransition delAnim modAnim modNotesTx">
        <pc:chgData name="Willian Pina" userId="d35d2ee3758dfe52" providerId="LiveId" clId="{3168BE8B-EBF7-46EB-A10D-F64ABFAE9740}" dt="2024-05-19T20:54:52.177" v="1235" actId="478"/>
        <pc:sldMkLst>
          <pc:docMk/>
          <pc:sldMk cId="895700551" sldId="269"/>
        </pc:sldMkLst>
        <pc:spChg chg="add mod">
          <ac:chgData name="Willian Pina" userId="d35d2ee3758dfe52" providerId="LiveId" clId="{3168BE8B-EBF7-46EB-A10D-F64ABFAE9740}" dt="2024-05-18T15:02:32.940" v="979" actId="14100"/>
          <ac:spMkLst>
            <pc:docMk/>
            <pc:sldMk cId="895700551" sldId="269"/>
            <ac:spMk id="2" creationId="{657FCA56-4545-12F1-6C9E-52F68BBC7BB9}"/>
          </ac:spMkLst>
        </pc:spChg>
        <pc:spChg chg="add mod">
          <ac:chgData name="Willian Pina" userId="d35d2ee3758dfe52" providerId="LiveId" clId="{3168BE8B-EBF7-46EB-A10D-F64ABFAE9740}" dt="2024-05-18T15:02:30.064" v="978" actId="14100"/>
          <ac:spMkLst>
            <pc:docMk/>
            <pc:sldMk cId="895700551" sldId="269"/>
            <ac:spMk id="8" creationId="{7AC52D66-8412-07FC-FED5-AD373CE09782}"/>
          </ac:spMkLst>
        </pc:spChg>
        <pc:spChg chg="add mod">
          <ac:chgData name="Willian Pina" userId="d35d2ee3758dfe52" providerId="LiveId" clId="{3168BE8B-EBF7-46EB-A10D-F64ABFAE9740}" dt="2024-05-18T15:02:35.164" v="980" actId="14100"/>
          <ac:spMkLst>
            <pc:docMk/>
            <pc:sldMk cId="895700551" sldId="269"/>
            <ac:spMk id="9" creationId="{40A2CB9E-0D1E-F838-E19F-F6B03E682AD5}"/>
          </ac:spMkLst>
        </pc:spChg>
        <pc:spChg chg="add mod">
          <ac:chgData name="Willian Pina" userId="d35d2ee3758dfe52" providerId="LiveId" clId="{3168BE8B-EBF7-46EB-A10D-F64ABFAE9740}" dt="2024-05-18T15:02:37.348" v="981" actId="14100"/>
          <ac:spMkLst>
            <pc:docMk/>
            <pc:sldMk cId="895700551" sldId="269"/>
            <ac:spMk id="10" creationId="{21A0E14D-C87B-DBC8-D917-CAF6E062BC73}"/>
          </ac:spMkLst>
        </pc:spChg>
        <pc:spChg chg="add del mod">
          <ac:chgData name="Willian Pina" userId="d35d2ee3758dfe52" providerId="LiveId" clId="{3168BE8B-EBF7-46EB-A10D-F64ABFAE9740}" dt="2024-05-18T14:52:34.336" v="888" actId="478"/>
          <ac:spMkLst>
            <pc:docMk/>
            <pc:sldMk cId="895700551" sldId="269"/>
            <ac:spMk id="11" creationId="{A4B83581-2F38-DB9F-C0B2-9DDBDE553A37}"/>
          </ac:spMkLst>
        </pc:spChg>
        <pc:spChg chg="add del mod">
          <ac:chgData name="Willian Pina" userId="d35d2ee3758dfe52" providerId="LiveId" clId="{3168BE8B-EBF7-46EB-A10D-F64ABFAE9740}" dt="2024-05-18T14:52:50.552" v="891" actId="478"/>
          <ac:spMkLst>
            <pc:docMk/>
            <pc:sldMk cId="895700551" sldId="269"/>
            <ac:spMk id="12" creationId="{ABB845C6-20F1-1D08-F1D5-6897C649BCB2}"/>
          </ac:spMkLst>
        </pc:spChg>
        <pc:spChg chg="add del mod">
          <ac:chgData name="Willian Pina" userId="d35d2ee3758dfe52" providerId="LiveId" clId="{3168BE8B-EBF7-46EB-A10D-F64ABFAE9740}" dt="2024-05-18T14:52:51.793" v="892" actId="478"/>
          <ac:spMkLst>
            <pc:docMk/>
            <pc:sldMk cId="895700551" sldId="269"/>
            <ac:spMk id="14" creationId="{326C3412-1C2A-88EA-1A68-2D358461FD0F}"/>
          </ac:spMkLst>
        </pc:spChg>
        <pc:spChg chg="add del mod">
          <ac:chgData name="Willian Pina" userId="d35d2ee3758dfe52" providerId="LiveId" clId="{3168BE8B-EBF7-46EB-A10D-F64ABFAE9740}" dt="2024-05-18T14:52:52.735" v="893" actId="478"/>
          <ac:spMkLst>
            <pc:docMk/>
            <pc:sldMk cId="895700551" sldId="269"/>
            <ac:spMk id="15" creationId="{ADF025EE-6124-183E-1864-C899E50CE249}"/>
          </ac:spMkLst>
        </pc:spChg>
        <pc:spChg chg="add mod">
          <ac:chgData name="Willian Pina" userId="d35d2ee3758dfe52" providerId="LiveId" clId="{3168BE8B-EBF7-46EB-A10D-F64ABFAE9740}" dt="2024-05-18T15:02:39.182" v="982" actId="14100"/>
          <ac:spMkLst>
            <pc:docMk/>
            <pc:sldMk cId="895700551" sldId="269"/>
            <ac:spMk id="16" creationId="{A8AE500F-E9A8-EE48-E5F2-B925716C0FAD}"/>
          </ac:spMkLst>
        </pc:spChg>
        <pc:spChg chg="add del mod">
          <ac:chgData name="Willian Pina" userId="d35d2ee3758dfe52" providerId="LiveId" clId="{3168BE8B-EBF7-46EB-A10D-F64ABFAE9740}" dt="2024-05-18T14:52:53.984" v="894" actId="478"/>
          <ac:spMkLst>
            <pc:docMk/>
            <pc:sldMk cId="895700551" sldId="269"/>
            <ac:spMk id="17" creationId="{DD0C245D-B98D-E3A4-AEB5-9186ECE012F6}"/>
          </ac:spMkLst>
        </pc:spChg>
        <pc:grpChg chg="add del mod ord">
          <ac:chgData name="Willian Pina" userId="d35d2ee3758dfe52" providerId="LiveId" clId="{3168BE8B-EBF7-46EB-A10D-F64ABFAE9740}" dt="2024-05-18T15:04:55.296" v="1015" actId="1076"/>
          <ac:grpSpMkLst>
            <pc:docMk/>
            <pc:sldMk cId="895700551" sldId="269"/>
            <ac:grpSpMk id="3" creationId="{9D93C1B5-3D05-3D65-3458-50413A22BE32}"/>
          </ac:grpSpMkLst>
        </pc:grpChg>
        <pc:picChg chg="add del mod">
          <ac:chgData name="Willian Pina" userId="d35d2ee3758dfe52" providerId="LiveId" clId="{3168BE8B-EBF7-46EB-A10D-F64ABFAE9740}" dt="2024-05-19T20:54:52.177" v="1235" actId="478"/>
          <ac:picMkLst>
            <pc:docMk/>
            <pc:sldMk cId="895700551" sldId="269"/>
            <ac:picMk id="12" creationId="{940B4644-687F-1F57-6CB8-9C9E9F8F3791}"/>
          </ac:picMkLst>
        </pc:picChg>
        <pc:picChg chg="add mod">
          <ac:chgData name="Willian Pina" userId="d35d2ee3758dfe52" providerId="LiveId" clId="{3168BE8B-EBF7-46EB-A10D-F64ABFAE9740}" dt="2024-05-18T15:02:53.190" v="985" actId="1076"/>
          <ac:picMkLst>
            <pc:docMk/>
            <pc:sldMk cId="895700551" sldId="269"/>
            <ac:picMk id="19" creationId="{36EADE75-541D-7CFA-A98C-9F41BD240C85}"/>
          </ac:picMkLst>
        </pc:picChg>
        <pc:picChg chg="add mod">
          <ac:chgData name="Willian Pina" userId="d35d2ee3758dfe52" providerId="LiveId" clId="{3168BE8B-EBF7-46EB-A10D-F64ABFAE9740}" dt="2024-05-18T15:03:10.778" v="987" actId="1076"/>
          <ac:picMkLst>
            <pc:docMk/>
            <pc:sldMk cId="895700551" sldId="269"/>
            <ac:picMk id="21" creationId="{8D28F156-6CA6-EB23-950E-29257A9DF89A}"/>
          </ac:picMkLst>
        </pc:picChg>
        <pc:picChg chg="add del mod ord">
          <ac:chgData name="Willian Pina" userId="d35d2ee3758dfe52" providerId="LiveId" clId="{3168BE8B-EBF7-46EB-A10D-F64ABFAE9740}" dt="2024-05-18T15:04:09.116" v="1008" actId="478"/>
          <ac:picMkLst>
            <pc:docMk/>
            <pc:sldMk cId="895700551" sldId="269"/>
            <ac:picMk id="23" creationId="{266006E2-6999-2691-B53C-B3CBC8B176B8}"/>
          </ac:picMkLst>
        </pc:picChg>
        <pc:picChg chg="add mod">
          <ac:chgData name="Willian Pina" userId="d35d2ee3758dfe52" providerId="LiveId" clId="{3168BE8B-EBF7-46EB-A10D-F64ABFAE9740}" dt="2024-05-18T15:05:29.245" v="1017" actId="1076"/>
          <ac:picMkLst>
            <pc:docMk/>
            <pc:sldMk cId="895700551" sldId="269"/>
            <ac:picMk id="25" creationId="{738DA290-D4BC-F1B1-29BB-FB74226D2524}"/>
          </ac:picMkLst>
        </pc:picChg>
        <pc:picChg chg="add mod">
          <ac:chgData name="Willian Pina" userId="d35d2ee3758dfe52" providerId="LiveId" clId="{3168BE8B-EBF7-46EB-A10D-F64ABFAE9740}" dt="2024-05-18T15:05:36.730" v="1018" actId="1076"/>
          <ac:picMkLst>
            <pc:docMk/>
            <pc:sldMk cId="895700551" sldId="269"/>
            <ac:picMk id="27" creationId="{1CE21C68-C0AC-1E3D-A6FB-DF84336DB834}"/>
          </ac:picMkLst>
        </pc:picChg>
        <pc:picChg chg="add mod">
          <ac:chgData name="Willian Pina" userId="d35d2ee3758dfe52" providerId="LiveId" clId="{3168BE8B-EBF7-46EB-A10D-F64ABFAE9740}" dt="2024-05-18T15:05:05.519" v="1016" actId="1076"/>
          <ac:picMkLst>
            <pc:docMk/>
            <pc:sldMk cId="895700551" sldId="269"/>
            <ac:picMk id="29" creationId="{CDB1EAAB-28FC-CFAD-59C1-4CC29B3726AC}"/>
          </ac:picMkLst>
        </pc:picChg>
      </pc:sldChg>
      <pc:sldChg chg="addSp delSp modSp mod modTransition delAnim modNotesTx">
        <pc:chgData name="Willian Pina" userId="d35d2ee3758dfe52" providerId="LiveId" clId="{3168BE8B-EBF7-46EB-A10D-F64ABFAE9740}" dt="2024-05-19T20:54:54.682" v="1236" actId="478"/>
        <pc:sldMkLst>
          <pc:docMk/>
          <pc:sldMk cId="2853342302" sldId="270"/>
        </pc:sldMkLst>
        <pc:picChg chg="add del mod">
          <ac:chgData name="Willian Pina" userId="d35d2ee3758dfe52" providerId="LiveId" clId="{3168BE8B-EBF7-46EB-A10D-F64ABFAE9740}" dt="2024-05-19T20:54:54.682" v="1236" actId="478"/>
          <ac:picMkLst>
            <pc:docMk/>
            <pc:sldMk cId="2853342302" sldId="270"/>
            <ac:picMk id="4" creationId="{711B2CB5-86C4-55DF-8F00-EA9DC80383B3}"/>
          </ac:picMkLst>
        </pc:picChg>
      </pc:sldChg>
      <pc:sldChg chg="addSp modSp del mod">
        <pc:chgData name="Willian Pina" userId="d35d2ee3758dfe52" providerId="LiveId" clId="{3168BE8B-EBF7-46EB-A10D-F64ABFAE9740}" dt="2024-05-17T00:42:17.598" v="39" actId="47"/>
        <pc:sldMkLst>
          <pc:docMk/>
          <pc:sldMk cId="4079172365" sldId="271"/>
        </pc:sldMkLst>
        <pc:spChg chg="mod">
          <ac:chgData name="Willian Pina" userId="d35d2ee3758dfe52" providerId="LiveId" clId="{3168BE8B-EBF7-46EB-A10D-F64ABFAE9740}" dt="2024-05-17T00:41:16.483" v="29" actId="164"/>
          <ac:spMkLst>
            <pc:docMk/>
            <pc:sldMk cId="4079172365" sldId="271"/>
            <ac:spMk id="3" creationId="{C645D929-6C47-4073-1EA8-4785A4F89736}"/>
          </ac:spMkLst>
        </pc:spChg>
        <pc:spChg chg="mod">
          <ac:chgData name="Willian Pina" userId="d35d2ee3758dfe52" providerId="LiveId" clId="{3168BE8B-EBF7-46EB-A10D-F64ABFAE9740}" dt="2024-05-17T00:40:43.470" v="26" actId="164"/>
          <ac:spMkLst>
            <pc:docMk/>
            <pc:sldMk cId="4079172365" sldId="271"/>
            <ac:spMk id="4" creationId="{6C46900F-F10F-1FB4-D1D4-D4054074F84A}"/>
          </ac:spMkLst>
        </pc:spChg>
        <pc:spChg chg="mod">
          <ac:chgData name="Willian Pina" userId="d35d2ee3758dfe52" providerId="LiveId" clId="{3168BE8B-EBF7-46EB-A10D-F64ABFAE9740}" dt="2024-05-17T00:40:48.843" v="27" actId="164"/>
          <ac:spMkLst>
            <pc:docMk/>
            <pc:sldMk cId="4079172365" sldId="271"/>
            <ac:spMk id="6" creationId="{866283FC-7337-F099-B526-1D2EE05BAA02}"/>
          </ac:spMkLst>
        </pc:spChg>
        <pc:grpChg chg="add mod">
          <ac:chgData name="Willian Pina" userId="d35d2ee3758dfe52" providerId="LiveId" clId="{3168BE8B-EBF7-46EB-A10D-F64ABFAE9740}" dt="2024-05-17T00:40:43.470" v="26" actId="164"/>
          <ac:grpSpMkLst>
            <pc:docMk/>
            <pc:sldMk cId="4079172365" sldId="271"/>
            <ac:grpSpMk id="13" creationId="{CB88F213-0F59-3FCF-3D93-C9093FEE7432}"/>
          </ac:grpSpMkLst>
        </pc:grpChg>
        <pc:grpChg chg="add mod">
          <ac:chgData name="Willian Pina" userId="d35d2ee3758dfe52" providerId="LiveId" clId="{3168BE8B-EBF7-46EB-A10D-F64ABFAE9740}" dt="2024-05-17T00:40:48.843" v="27" actId="164"/>
          <ac:grpSpMkLst>
            <pc:docMk/>
            <pc:sldMk cId="4079172365" sldId="271"/>
            <ac:grpSpMk id="14" creationId="{498A7AD1-45A0-E8A9-CD64-F731E59527A9}"/>
          </ac:grpSpMkLst>
        </pc:grpChg>
        <pc:grpChg chg="add mod">
          <ac:chgData name="Willian Pina" userId="d35d2ee3758dfe52" providerId="LiveId" clId="{3168BE8B-EBF7-46EB-A10D-F64ABFAE9740}" dt="2024-05-17T00:41:16.483" v="29" actId="164"/>
          <ac:grpSpMkLst>
            <pc:docMk/>
            <pc:sldMk cId="4079172365" sldId="271"/>
            <ac:grpSpMk id="15" creationId="{F4577FC9-7954-BC1E-374B-95563844C4A2}"/>
          </ac:grpSpMkLst>
        </pc:grpChg>
        <pc:picChg chg="add mod">
          <ac:chgData name="Willian Pina" userId="d35d2ee3758dfe52" providerId="LiveId" clId="{3168BE8B-EBF7-46EB-A10D-F64ABFAE9740}" dt="2024-05-17T00:40:48.843" v="27" actId="164"/>
          <ac:picMkLst>
            <pc:docMk/>
            <pc:sldMk cId="4079172365" sldId="271"/>
            <ac:picMk id="9" creationId="{10F8D1A3-7431-7474-5B4A-48F9971A4855}"/>
          </ac:picMkLst>
        </pc:picChg>
        <pc:picChg chg="mod">
          <ac:chgData name="Willian Pina" userId="d35d2ee3758dfe52" providerId="LiveId" clId="{3168BE8B-EBF7-46EB-A10D-F64ABFAE9740}" dt="2024-05-17T00:41:16.483" v="29" actId="164"/>
          <ac:picMkLst>
            <pc:docMk/>
            <pc:sldMk cId="4079172365" sldId="271"/>
            <ac:picMk id="10" creationId="{B7146F76-0985-44D9-FF65-ECFF5E8329E3}"/>
          </ac:picMkLst>
        </pc:picChg>
        <pc:picChg chg="add mod">
          <ac:chgData name="Willian Pina" userId="d35d2ee3758dfe52" providerId="LiveId" clId="{3168BE8B-EBF7-46EB-A10D-F64ABFAE9740}" dt="2024-05-17T00:40:43.470" v="26" actId="164"/>
          <ac:picMkLst>
            <pc:docMk/>
            <pc:sldMk cId="4079172365" sldId="271"/>
            <ac:picMk id="12" creationId="{250A82E6-885B-5A83-E10F-ADF98D657ED2}"/>
          </ac:picMkLst>
        </pc:picChg>
        <pc:picChg chg="mod">
          <ac:chgData name="Willian Pina" userId="d35d2ee3758dfe52" providerId="LiveId" clId="{3168BE8B-EBF7-46EB-A10D-F64ABFAE9740}" dt="2024-05-17T00:39:57.914" v="24" actId="1076"/>
          <ac:picMkLst>
            <pc:docMk/>
            <pc:sldMk cId="4079172365" sldId="271"/>
            <ac:picMk id="1028" creationId="{1F4182C3-503C-613C-99BB-53A7ED2112AE}"/>
          </ac:picMkLst>
        </pc:picChg>
      </pc:sldChg>
      <pc:sldChg chg="addSp delSp modSp add mod modTransition delAnim modAnim modNotesTx">
        <pc:chgData name="Willian Pina" userId="d35d2ee3758dfe52" providerId="LiveId" clId="{3168BE8B-EBF7-46EB-A10D-F64ABFAE9740}" dt="2024-05-19T20:54:14.346" v="1220" actId="478"/>
        <pc:sldMkLst>
          <pc:docMk/>
          <pc:sldMk cId="3896384715" sldId="272"/>
        </pc:sldMkLst>
        <pc:spChg chg="add mod">
          <ac:chgData name="Willian Pina" userId="d35d2ee3758dfe52" providerId="LiveId" clId="{3168BE8B-EBF7-46EB-A10D-F64ABFAE9740}" dt="2024-05-17T00:41:07.685" v="28"/>
          <ac:spMkLst>
            <pc:docMk/>
            <pc:sldMk cId="3896384715" sldId="272"/>
            <ac:spMk id="2" creationId="{4253B2CE-A32B-43E2-43C5-EB5845DE57C7}"/>
          </ac:spMkLst>
        </pc:spChg>
        <pc:spChg chg="mod">
          <ac:chgData name="Willian Pina" userId="d35d2ee3758dfe52" providerId="LiveId" clId="{3168BE8B-EBF7-46EB-A10D-F64ABFAE9740}" dt="2024-05-17T00:41:07.685" v="28"/>
          <ac:spMkLst>
            <pc:docMk/>
            <pc:sldMk cId="3896384715" sldId="272"/>
            <ac:spMk id="4" creationId="{859F8FE4-CDAA-D9DD-E22B-F958023D4B40}"/>
          </ac:spMkLst>
        </pc:spChg>
        <pc:spChg chg="mod">
          <ac:chgData name="Willian Pina" userId="d35d2ee3758dfe52" providerId="LiveId" clId="{3168BE8B-EBF7-46EB-A10D-F64ABFAE9740}" dt="2024-05-17T00:41:07.685" v="28"/>
          <ac:spMkLst>
            <pc:docMk/>
            <pc:sldMk cId="3896384715" sldId="272"/>
            <ac:spMk id="8" creationId="{2CCEDE89-F20A-3317-848B-BA34681AF435}"/>
          </ac:spMkLst>
        </pc:spChg>
        <pc:spChg chg="mod">
          <ac:chgData name="Willian Pina" userId="d35d2ee3758dfe52" providerId="LiveId" clId="{3168BE8B-EBF7-46EB-A10D-F64ABFAE9740}" dt="2024-05-17T00:36:20.926" v="12" actId="1076"/>
          <ac:spMkLst>
            <pc:docMk/>
            <pc:sldMk cId="3896384715" sldId="272"/>
            <ac:spMk id="12" creationId="{6595AE0C-6386-0636-CA4B-15D7C0B79ACC}"/>
          </ac:spMkLst>
        </pc:spChg>
        <pc:spChg chg="mod">
          <ac:chgData name="Willian Pina" userId="d35d2ee3758dfe52" providerId="LiveId" clId="{3168BE8B-EBF7-46EB-A10D-F64ABFAE9740}" dt="2024-05-17T00:36:25.330" v="13" actId="1076"/>
          <ac:spMkLst>
            <pc:docMk/>
            <pc:sldMk cId="3896384715" sldId="272"/>
            <ac:spMk id="13" creationId="{B2B9D0A6-D65D-1C90-79CB-6852A7F353D3}"/>
          </ac:spMkLst>
        </pc:spChg>
        <pc:spChg chg="mod">
          <ac:chgData name="Willian Pina" userId="d35d2ee3758dfe52" providerId="LiveId" clId="{3168BE8B-EBF7-46EB-A10D-F64ABFAE9740}" dt="2024-05-17T00:41:07.685" v="28"/>
          <ac:spMkLst>
            <pc:docMk/>
            <pc:sldMk cId="3896384715" sldId="272"/>
            <ac:spMk id="15" creationId="{FF150FB8-718B-A61E-62F0-4E3878AB7D6D}"/>
          </ac:spMkLst>
        </pc:spChg>
        <pc:spChg chg="mod">
          <ac:chgData name="Willian Pina" userId="d35d2ee3758dfe52" providerId="LiveId" clId="{3168BE8B-EBF7-46EB-A10D-F64ABFAE9740}" dt="2024-05-17T00:41:20.975" v="30"/>
          <ac:spMkLst>
            <pc:docMk/>
            <pc:sldMk cId="3896384715" sldId="272"/>
            <ac:spMk id="18" creationId="{7A7F967E-1721-D5DA-6EC8-60E42CA83C5F}"/>
          </ac:spMkLst>
        </pc:spChg>
        <pc:spChg chg="mod">
          <ac:chgData name="Willian Pina" userId="d35d2ee3758dfe52" providerId="LiveId" clId="{3168BE8B-EBF7-46EB-A10D-F64ABFAE9740}" dt="2024-05-17T00:41:20.975" v="30"/>
          <ac:spMkLst>
            <pc:docMk/>
            <pc:sldMk cId="3896384715" sldId="272"/>
            <ac:spMk id="21" creationId="{C0C888FF-22E2-46B1-305D-CC580AA6969C}"/>
          </ac:spMkLst>
        </pc:spChg>
        <pc:spChg chg="mod">
          <ac:chgData name="Willian Pina" userId="d35d2ee3758dfe52" providerId="LiveId" clId="{3168BE8B-EBF7-46EB-A10D-F64ABFAE9740}" dt="2024-05-17T00:41:20.975" v="30"/>
          <ac:spMkLst>
            <pc:docMk/>
            <pc:sldMk cId="3896384715" sldId="272"/>
            <ac:spMk id="24" creationId="{790C4DE0-F9A3-9CC4-B4C3-B35AF5D75E0D}"/>
          </ac:spMkLst>
        </pc:spChg>
        <pc:spChg chg="mod">
          <ac:chgData name="Willian Pina" userId="d35d2ee3758dfe52" providerId="LiveId" clId="{3168BE8B-EBF7-46EB-A10D-F64ABFAE9740}" dt="2024-05-17T00:41:20.975" v="30"/>
          <ac:spMkLst>
            <pc:docMk/>
            <pc:sldMk cId="3896384715" sldId="272"/>
            <ac:spMk id="27" creationId="{63CF8064-1498-9A0B-50FC-FB08EA7EAEBA}"/>
          </ac:spMkLst>
        </pc:spChg>
        <pc:grpChg chg="add mod">
          <ac:chgData name="Willian Pina" userId="d35d2ee3758dfe52" providerId="LiveId" clId="{3168BE8B-EBF7-46EB-A10D-F64ABFAE9740}" dt="2024-05-17T00:41:07.685" v="28"/>
          <ac:grpSpMkLst>
            <pc:docMk/>
            <pc:sldMk cId="3896384715" sldId="272"/>
            <ac:grpSpMk id="3" creationId="{FBA6946C-E89C-029D-5C7D-622F88219D34}"/>
          </ac:grpSpMkLst>
        </pc:grpChg>
        <pc:grpChg chg="add mod">
          <ac:chgData name="Willian Pina" userId="d35d2ee3758dfe52" providerId="LiveId" clId="{3168BE8B-EBF7-46EB-A10D-F64ABFAE9740}" dt="2024-05-17T00:41:07.685" v="28"/>
          <ac:grpSpMkLst>
            <pc:docMk/>
            <pc:sldMk cId="3896384715" sldId="272"/>
            <ac:grpSpMk id="7" creationId="{93A14ABD-425C-F608-53F9-06AB0FB1049C}"/>
          </ac:grpSpMkLst>
        </pc:grpChg>
        <pc:grpChg chg="add mod">
          <ac:chgData name="Willian Pina" userId="d35d2ee3758dfe52" providerId="LiveId" clId="{3168BE8B-EBF7-46EB-A10D-F64ABFAE9740}" dt="2024-05-17T00:41:07.685" v="28"/>
          <ac:grpSpMkLst>
            <pc:docMk/>
            <pc:sldMk cId="3896384715" sldId="272"/>
            <ac:grpSpMk id="10" creationId="{BCEC7711-62F0-B613-5467-C3476AC5D7E7}"/>
          </ac:grpSpMkLst>
        </pc:grpChg>
        <pc:grpChg chg="mod">
          <ac:chgData name="Willian Pina" userId="d35d2ee3758dfe52" providerId="LiveId" clId="{3168BE8B-EBF7-46EB-A10D-F64ABFAE9740}" dt="2024-05-17T00:36:03.966" v="1" actId="14100"/>
          <ac:grpSpMkLst>
            <pc:docMk/>
            <pc:sldMk cId="3896384715" sldId="272"/>
            <ac:grpSpMk id="11" creationId="{F9EA8BCE-5737-764E-334A-ABC7CA6C35F6}"/>
          </ac:grpSpMkLst>
        </pc:grpChg>
        <pc:grpChg chg="add mod">
          <ac:chgData name="Willian Pina" userId="d35d2ee3758dfe52" providerId="LiveId" clId="{3168BE8B-EBF7-46EB-A10D-F64ABFAE9740}" dt="2024-05-17T00:41:20.975" v="30"/>
          <ac:grpSpMkLst>
            <pc:docMk/>
            <pc:sldMk cId="3896384715" sldId="272"/>
            <ac:grpSpMk id="17" creationId="{4B11D0A8-7DDB-33D9-BE6A-30DA167A31E7}"/>
          </ac:grpSpMkLst>
        </pc:grpChg>
        <pc:grpChg chg="add mod">
          <ac:chgData name="Willian Pina" userId="d35d2ee3758dfe52" providerId="LiveId" clId="{3168BE8B-EBF7-46EB-A10D-F64ABFAE9740}" dt="2024-05-17T00:41:20.975" v="30"/>
          <ac:grpSpMkLst>
            <pc:docMk/>
            <pc:sldMk cId="3896384715" sldId="272"/>
            <ac:grpSpMk id="20" creationId="{303ED066-B288-E2A6-F03D-429A6F5B647C}"/>
          </ac:grpSpMkLst>
        </pc:grpChg>
        <pc:grpChg chg="add mod">
          <ac:chgData name="Willian Pina" userId="d35d2ee3758dfe52" providerId="LiveId" clId="{3168BE8B-EBF7-46EB-A10D-F64ABFAE9740}" dt="2024-05-17T00:41:20.975" v="30"/>
          <ac:grpSpMkLst>
            <pc:docMk/>
            <pc:sldMk cId="3896384715" sldId="272"/>
            <ac:grpSpMk id="23" creationId="{088E6D98-AC08-503D-035A-C46439625617}"/>
          </ac:grpSpMkLst>
        </pc:grpChg>
        <pc:grpChg chg="add mod">
          <ac:chgData name="Willian Pina" userId="d35d2ee3758dfe52" providerId="LiveId" clId="{3168BE8B-EBF7-46EB-A10D-F64ABFAE9740}" dt="2024-05-17T00:41:20.975" v="30"/>
          <ac:grpSpMkLst>
            <pc:docMk/>
            <pc:sldMk cId="3896384715" sldId="272"/>
            <ac:grpSpMk id="26" creationId="{70885C86-4496-AE1E-175E-26FB1445B600}"/>
          </ac:grpSpMkLst>
        </pc:grpChg>
        <pc:picChg chg="add del mod">
          <ac:chgData name="Willian Pina" userId="d35d2ee3758dfe52" providerId="LiveId" clId="{3168BE8B-EBF7-46EB-A10D-F64ABFAE9740}" dt="2024-05-19T19:39:52.546" v="1147"/>
          <ac:picMkLst>
            <pc:docMk/>
            <pc:sldMk cId="3896384715" sldId="272"/>
            <ac:picMk id="4" creationId="{61140C76-F962-39CE-6FAE-2C803070943F}"/>
          </ac:picMkLst>
        </pc:picChg>
        <pc:picChg chg="add del mod ord">
          <ac:chgData name="Willian Pina" userId="d35d2ee3758dfe52" providerId="LiveId" clId="{3168BE8B-EBF7-46EB-A10D-F64ABFAE9740}" dt="2024-05-19T19:43:31.399" v="1148"/>
          <ac:picMkLst>
            <pc:docMk/>
            <pc:sldMk cId="3896384715" sldId="272"/>
            <ac:picMk id="6" creationId="{936DD03C-457B-DC5D-CC50-28389DB9C43F}"/>
          </ac:picMkLst>
        </pc:picChg>
        <pc:picChg chg="mod">
          <ac:chgData name="Willian Pina" userId="d35d2ee3758dfe52" providerId="LiveId" clId="{3168BE8B-EBF7-46EB-A10D-F64ABFAE9740}" dt="2024-05-17T00:41:07.685" v="28"/>
          <ac:picMkLst>
            <pc:docMk/>
            <pc:sldMk cId="3896384715" sldId="272"/>
            <ac:picMk id="6" creationId="{B7ED5D77-AA96-0BD2-481B-D287352C9858}"/>
          </ac:picMkLst>
        </pc:picChg>
        <pc:picChg chg="add del mod">
          <ac:chgData name="Willian Pina" userId="d35d2ee3758dfe52" providerId="LiveId" clId="{3168BE8B-EBF7-46EB-A10D-F64ABFAE9740}" dt="2024-05-19T19:44:43.426" v="1158" actId="478"/>
          <ac:picMkLst>
            <pc:docMk/>
            <pc:sldMk cId="3896384715" sldId="272"/>
            <ac:picMk id="7" creationId="{11B1FC19-E489-C8C6-1BAF-63397554A1D3}"/>
          </ac:picMkLst>
        </pc:picChg>
        <pc:picChg chg="add del mod">
          <ac:chgData name="Willian Pina" userId="d35d2ee3758dfe52" providerId="LiveId" clId="{3168BE8B-EBF7-46EB-A10D-F64ABFAE9740}" dt="2024-05-19T19:54:01.792" v="1180"/>
          <ac:picMkLst>
            <pc:docMk/>
            <pc:sldMk cId="3896384715" sldId="272"/>
            <ac:picMk id="8" creationId="{12C1002E-E27B-DA7F-7550-3F76815B020E}"/>
          </ac:picMkLst>
        </pc:picChg>
        <pc:picChg chg="add del mod">
          <ac:chgData name="Willian Pina" userId="d35d2ee3758dfe52" providerId="LiveId" clId="{3168BE8B-EBF7-46EB-A10D-F64ABFAE9740}" dt="2024-05-19T20:54:14.346" v="1220" actId="478"/>
          <ac:picMkLst>
            <pc:docMk/>
            <pc:sldMk cId="3896384715" sldId="272"/>
            <ac:picMk id="9" creationId="{C38E8BDC-B6E0-CF4B-EC3B-46982CEC7427}"/>
          </ac:picMkLst>
        </pc:picChg>
        <pc:picChg chg="mod">
          <ac:chgData name="Willian Pina" userId="d35d2ee3758dfe52" providerId="LiveId" clId="{3168BE8B-EBF7-46EB-A10D-F64ABFAE9740}" dt="2024-05-17T00:41:07.685" v="28"/>
          <ac:picMkLst>
            <pc:docMk/>
            <pc:sldMk cId="3896384715" sldId="272"/>
            <ac:picMk id="9" creationId="{E27BD688-8997-3DE7-92FC-10A737D748E5}"/>
          </ac:picMkLst>
        </pc:picChg>
        <pc:picChg chg="mod">
          <ac:chgData name="Willian Pina" userId="d35d2ee3758dfe52" providerId="LiveId" clId="{3168BE8B-EBF7-46EB-A10D-F64ABFAE9740}" dt="2024-05-17T00:36:12.897" v="5" actId="1076"/>
          <ac:picMkLst>
            <pc:docMk/>
            <pc:sldMk cId="3896384715" sldId="272"/>
            <ac:picMk id="14" creationId="{738D9287-7C82-87BE-57A3-19B84D33B134}"/>
          </ac:picMkLst>
        </pc:picChg>
        <pc:picChg chg="mod">
          <ac:chgData name="Willian Pina" userId="d35d2ee3758dfe52" providerId="LiveId" clId="{3168BE8B-EBF7-46EB-A10D-F64ABFAE9740}" dt="2024-05-17T00:41:07.685" v="28"/>
          <ac:picMkLst>
            <pc:docMk/>
            <pc:sldMk cId="3896384715" sldId="272"/>
            <ac:picMk id="16" creationId="{94EEC0AC-2480-3087-80BF-89483EBFD67C}"/>
          </ac:picMkLst>
        </pc:picChg>
        <pc:picChg chg="mod">
          <ac:chgData name="Willian Pina" userId="d35d2ee3758dfe52" providerId="LiveId" clId="{3168BE8B-EBF7-46EB-A10D-F64ABFAE9740}" dt="2024-05-17T00:41:20.975" v="30"/>
          <ac:picMkLst>
            <pc:docMk/>
            <pc:sldMk cId="3896384715" sldId="272"/>
            <ac:picMk id="19" creationId="{A5D00CEC-FD36-C649-9835-3BA1D8F001AC}"/>
          </ac:picMkLst>
        </pc:picChg>
        <pc:picChg chg="mod">
          <ac:chgData name="Willian Pina" userId="d35d2ee3758dfe52" providerId="LiveId" clId="{3168BE8B-EBF7-46EB-A10D-F64ABFAE9740}" dt="2024-05-17T00:41:20.975" v="30"/>
          <ac:picMkLst>
            <pc:docMk/>
            <pc:sldMk cId="3896384715" sldId="272"/>
            <ac:picMk id="22" creationId="{BA20A6EC-B6EB-E202-7356-653652D325E7}"/>
          </ac:picMkLst>
        </pc:picChg>
        <pc:picChg chg="mod">
          <ac:chgData name="Willian Pina" userId="d35d2ee3758dfe52" providerId="LiveId" clId="{3168BE8B-EBF7-46EB-A10D-F64ABFAE9740}" dt="2024-05-17T00:41:20.975" v="30"/>
          <ac:picMkLst>
            <pc:docMk/>
            <pc:sldMk cId="3896384715" sldId="272"/>
            <ac:picMk id="25" creationId="{5C439EE6-6092-D4F1-C08B-6F50F42B42BB}"/>
          </ac:picMkLst>
        </pc:picChg>
        <pc:picChg chg="mod">
          <ac:chgData name="Willian Pina" userId="d35d2ee3758dfe52" providerId="LiveId" clId="{3168BE8B-EBF7-46EB-A10D-F64ABFAE9740}" dt="2024-05-17T00:41:20.975" v="30"/>
          <ac:picMkLst>
            <pc:docMk/>
            <pc:sldMk cId="3896384715" sldId="272"/>
            <ac:picMk id="28" creationId="{AFDE4089-4B5A-24D6-F535-30FC835286AA}"/>
          </ac:picMkLst>
        </pc:picChg>
      </pc:sldChg>
      <pc:sldChg chg="addSp delSp modSp add mod modTransition delAnim modAnim modNotesTx">
        <pc:chgData name="Willian Pina" userId="d35d2ee3758dfe52" providerId="LiveId" clId="{3168BE8B-EBF7-46EB-A10D-F64ABFAE9740}" dt="2024-05-19T20:54:25.317" v="1225" actId="478"/>
        <pc:sldMkLst>
          <pc:docMk/>
          <pc:sldMk cId="2532715893" sldId="273"/>
        </pc:sldMkLst>
        <pc:spChg chg="mod ord topLvl">
          <ac:chgData name="Willian Pina" userId="d35d2ee3758dfe52" providerId="LiveId" clId="{3168BE8B-EBF7-46EB-A10D-F64ABFAE9740}" dt="2024-05-17T01:00:02.906" v="173" actId="164"/>
          <ac:spMkLst>
            <pc:docMk/>
            <pc:sldMk cId="2532715893" sldId="273"/>
            <ac:spMk id="6" creationId="{916735AF-B695-A2B8-391E-41AD81DE07B7}"/>
          </ac:spMkLst>
        </pc:spChg>
        <pc:spChg chg="mod topLvl">
          <ac:chgData name="Willian Pina" userId="d35d2ee3758dfe52" providerId="LiveId" clId="{3168BE8B-EBF7-46EB-A10D-F64ABFAE9740}" dt="2024-05-17T01:00:02.906" v="173" actId="164"/>
          <ac:spMkLst>
            <pc:docMk/>
            <pc:sldMk cId="2532715893" sldId="273"/>
            <ac:spMk id="7" creationId="{5B0E546F-7AC0-AB8F-FCFF-C14B4C03E7C1}"/>
          </ac:spMkLst>
        </pc:spChg>
        <pc:spChg chg="add mod">
          <ac:chgData name="Willian Pina" userId="d35d2ee3758dfe52" providerId="LiveId" clId="{3168BE8B-EBF7-46EB-A10D-F64ABFAE9740}" dt="2024-05-17T01:01:02.853" v="203" actId="1076"/>
          <ac:spMkLst>
            <pc:docMk/>
            <pc:sldMk cId="2532715893" sldId="273"/>
            <ac:spMk id="28" creationId="{D51BADF1-B7AE-0ECA-59E3-25CB184D36DF}"/>
          </ac:spMkLst>
        </pc:spChg>
        <pc:spChg chg="add mod">
          <ac:chgData name="Willian Pina" userId="d35d2ee3758dfe52" providerId="LiveId" clId="{3168BE8B-EBF7-46EB-A10D-F64ABFAE9740}" dt="2024-05-17T01:01:09.718" v="205" actId="1076"/>
          <ac:spMkLst>
            <pc:docMk/>
            <pc:sldMk cId="2532715893" sldId="273"/>
            <ac:spMk id="29" creationId="{4DC3FFFE-3719-9F80-FF8A-999202728BC3}"/>
          </ac:spMkLst>
        </pc:spChg>
        <pc:spChg chg="add mod">
          <ac:chgData name="Willian Pina" userId="d35d2ee3758dfe52" providerId="LiveId" clId="{3168BE8B-EBF7-46EB-A10D-F64ABFAE9740}" dt="2024-05-17T01:01:17.613" v="207" actId="1076"/>
          <ac:spMkLst>
            <pc:docMk/>
            <pc:sldMk cId="2532715893" sldId="273"/>
            <ac:spMk id="30" creationId="{CEECEEE5-C17A-52A9-FE28-A40B0120B3D0}"/>
          </ac:spMkLst>
        </pc:spChg>
        <pc:grpChg chg="add del mod topLvl">
          <ac:chgData name="Willian Pina" userId="d35d2ee3758dfe52" providerId="LiveId" clId="{3168BE8B-EBF7-46EB-A10D-F64ABFAE9740}" dt="2024-05-19T20:54:23.886" v="1224" actId="478"/>
          <ac:grpSpMkLst>
            <pc:docMk/>
            <pc:sldMk cId="2532715893" sldId="273"/>
            <ac:grpSpMk id="2" creationId="{EC5EA29B-08AF-1BE3-E9E2-DBB289F8519E}"/>
          </ac:grpSpMkLst>
        </pc:grpChg>
        <pc:grpChg chg="add del mod topLvl">
          <ac:chgData name="Willian Pina" userId="d35d2ee3758dfe52" providerId="LiveId" clId="{3168BE8B-EBF7-46EB-A10D-F64ABFAE9740}" dt="2024-05-17T01:00:02.906" v="173" actId="164"/>
          <ac:grpSpMkLst>
            <pc:docMk/>
            <pc:sldMk cId="2532715893" sldId="273"/>
            <ac:grpSpMk id="3" creationId="{722F1D0B-5F74-26CB-8C18-206E7A30BE15}"/>
          </ac:grpSpMkLst>
        </pc:grpChg>
        <pc:grpChg chg="del">
          <ac:chgData name="Willian Pina" userId="d35d2ee3758dfe52" providerId="LiveId" clId="{3168BE8B-EBF7-46EB-A10D-F64ABFAE9740}" dt="2024-05-17T00:54:11.231" v="112" actId="478"/>
          <ac:grpSpMkLst>
            <pc:docMk/>
            <pc:sldMk cId="2532715893" sldId="273"/>
            <ac:grpSpMk id="11" creationId="{66C0F0FE-41C4-7CF2-2055-251F5D70E53C}"/>
          </ac:grpSpMkLst>
        </pc:grpChg>
        <pc:grpChg chg="del">
          <ac:chgData name="Willian Pina" userId="d35d2ee3758dfe52" providerId="LiveId" clId="{3168BE8B-EBF7-46EB-A10D-F64ABFAE9740}" dt="2024-05-17T00:54:11.231" v="112" actId="478"/>
          <ac:grpSpMkLst>
            <pc:docMk/>
            <pc:sldMk cId="2532715893" sldId="273"/>
            <ac:grpSpMk id="20" creationId="{42FCC012-08A4-B8F4-66B3-617B477C53B9}"/>
          </ac:grpSpMkLst>
        </pc:grpChg>
        <pc:grpChg chg="del">
          <ac:chgData name="Willian Pina" userId="d35d2ee3758dfe52" providerId="LiveId" clId="{3168BE8B-EBF7-46EB-A10D-F64ABFAE9740}" dt="2024-05-17T00:54:11.231" v="112" actId="478"/>
          <ac:grpSpMkLst>
            <pc:docMk/>
            <pc:sldMk cId="2532715893" sldId="273"/>
            <ac:grpSpMk id="21" creationId="{5E384172-0FFE-B3FB-FC9A-997502266862}"/>
          </ac:grpSpMkLst>
        </pc:grpChg>
        <pc:grpChg chg="add del mod">
          <ac:chgData name="Willian Pina" userId="d35d2ee3758dfe52" providerId="LiveId" clId="{3168BE8B-EBF7-46EB-A10D-F64ABFAE9740}" dt="2024-05-17T01:00:02.906" v="173" actId="164"/>
          <ac:grpSpMkLst>
            <pc:docMk/>
            <pc:sldMk cId="2532715893" sldId="273"/>
            <ac:grpSpMk id="25" creationId="{77291403-0B10-E75B-A9C0-D66DE290050A}"/>
          </ac:grpSpMkLst>
        </pc:grpChg>
        <pc:grpChg chg="add mod">
          <ac:chgData name="Willian Pina" userId="d35d2ee3758dfe52" providerId="LiveId" clId="{3168BE8B-EBF7-46EB-A10D-F64ABFAE9740}" dt="2024-05-17T01:00:00.933" v="167" actId="164"/>
          <ac:grpSpMkLst>
            <pc:docMk/>
            <pc:sldMk cId="2532715893" sldId="273"/>
            <ac:grpSpMk id="26" creationId="{2CF8D341-2165-B461-74A5-0292C83433A6}"/>
          </ac:grpSpMkLst>
        </pc:grpChg>
        <pc:grpChg chg="add mod">
          <ac:chgData name="Willian Pina" userId="d35d2ee3758dfe52" providerId="LiveId" clId="{3168BE8B-EBF7-46EB-A10D-F64ABFAE9740}" dt="2024-05-17T01:00:20.826" v="196" actId="1076"/>
          <ac:grpSpMkLst>
            <pc:docMk/>
            <pc:sldMk cId="2532715893" sldId="273"/>
            <ac:grpSpMk id="27" creationId="{19B10B41-84D5-B7D5-6FB5-237EF158D734}"/>
          </ac:grpSpMkLst>
        </pc:grpChg>
        <pc:picChg chg="mod topLvl">
          <ac:chgData name="Willian Pina" userId="d35d2ee3758dfe52" providerId="LiveId" clId="{3168BE8B-EBF7-46EB-A10D-F64ABFAE9740}" dt="2024-05-17T01:00:02.906" v="173" actId="164"/>
          <ac:picMkLst>
            <pc:docMk/>
            <pc:sldMk cId="2532715893" sldId="273"/>
            <ac:picMk id="4" creationId="{5D06B75D-2DCF-F019-81B4-8CA71366E1B7}"/>
          </ac:picMkLst>
        </pc:picChg>
        <pc:picChg chg="add del mod">
          <ac:chgData name="Willian Pina" userId="d35d2ee3758dfe52" providerId="LiveId" clId="{3168BE8B-EBF7-46EB-A10D-F64ABFAE9740}" dt="2024-05-19T19:44:34.961" v="1155" actId="478"/>
          <ac:picMkLst>
            <pc:docMk/>
            <pc:sldMk cId="2532715893" sldId="273"/>
            <ac:picMk id="9" creationId="{BE3377FF-883B-8D9E-DF38-F3430BF1E45C}"/>
          </ac:picMkLst>
        </pc:picChg>
        <pc:picChg chg="add del mod">
          <ac:chgData name="Willian Pina" userId="d35d2ee3758dfe52" providerId="LiveId" clId="{3168BE8B-EBF7-46EB-A10D-F64ABFAE9740}" dt="2024-05-19T19:54:01.792" v="1180"/>
          <ac:picMkLst>
            <pc:docMk/>
            <pc:sldMk cId="2532715893" sldId="273"/>
            <ac:picMk id="10" creationId="{C4C5C0C1-9009-C6D7-90A4-CC0393FC6823}"/>
          </ac:picMkLst>
        </pc:picChg>
        <pc:picChg chg="add del mod">
          <ac:chgData name="Willian Pina" userId="d35d2ee3758dfe52" providerId="LiveId" clId="{3168BE8B-EBF7-46EB-A10D-F64ABFAE9740}" dt="2024-05-19T20:54:25.317" v="1225" actId="478"/>
          <ac:picMkLst>
            <pc:docMk/>
            <pc:sldMk cId="2532715893" sldId="273"/>
            <ac:picMk id="11" creationId="{A3DF0EA9-F72B-BC12-7B4A-F6F09D354EFB}"/>
          </ac:picMkLst>
        </pc:picChg>
        <pc:picChg chg="add mod topLvl">
          <ac:chgData name="Willian Pina" userId="d35d2ee3758dfe52" providerId="LiveId" clId="{3168BE8B-EBF7-46EB-A10D-F64ABFAE9740}" dt="2024-05-17T01:00:09.881" v="175" actId="164"/>
          <ac:picMkLst>
            <pc:docMk/>
            <pc:sldMk cId="2532715893" sldId="273"/>
            <ac:picMk id="12" creationId="{25C98CEB-1D89-E329-5315-5E7E1A4F2A24}"/>
          </ac:picMkLst>
        </pc:picChg>
        <pc:picChg chg="add mod">
          <ac:chgData name="Willian Pina" userId="d35d2ee3758dfe52" providerId="LiveId" clId="{3168BE8B-EBF7-46EB-A10D-F64ABFAE9740}" dt="2024-05-17T01:00:09.881" v="175" actId="164"/>
          <ac:picMkLst>
            <pc:docMk/>
            <pc:sldMk cId="2532715893" sldId="273"/>
            <ac:picMk id="15" creationId="{7B2F8281-53D8-AF5E-FB92-07E40E699242}"/>
          </ac:picMkLst>
        </pc:picChg>
        <pc:picChg chg="add mod topLvl">
          <ac:chgData name="Willian Pina" userId="d35d2ee3758dfe52" providerId="LiveId" clId="{3168BE8B-EBF7-46EB-A10D-F64ABFAE9740}" dt="2024-05-17T01:00:09.881" v="175" actId="164"/>
          <ac:picMkLst>
            <pc:docMk/>
            <pc:sldMk cId="2532715893" sldId="273"/>
            <ac:picMk id="22" creationId="{10E61E97-7057-C158-77E4-06AD6021A575}"/>
          </ac:picMkLst>
        </pc:picChg>
        <pc:picChg chg="add mod topLvl">
          <ac:chgData name="Willian Pina" userId="d35d2ee3758dfe52" providerId="LiveId" clId="{3168BE8B-EBF7-46EB-A10D-F64ABFAE9740}" dt="2024-05-17T01:00:09.881" v="175" actId="164"/>
          <ac:picMkLst>
            <pc:docMk/>
            <pc:sldMk cId="2532715893" sldId="273"/>
            <ac:picMk id="24" creationId="{6FFC76F0-8AA2-3D40-5D79-A965ED63CF72}"/>
          </ac:picMkLst>
        </pc:picChg>
        <pc:picChg chg="add del mod">
          <ac:chgData name="Willian Pina" userId="d35d2ee3758dfe52" providerId="LiveId" clId="{3168BE8B-EBF7-46EB-A10D-F64ABFAE9740}" dt="2024-05-17T01:05:52.662" v="230" actId="478"/>
          <ac:picMkLst>
            <pc:docMk/>
            <pc:sldMk cId="2532715893" sldId="273"/>
            <ac:picMk id="31" creationId="{C85C9944-C8AD-8C5F-3BC3-C8FA029E9139}"/>
          </ac:picMkLst>
        </pc:picChg>
      </pc:sldChg>
      <pc:sldChg chg="addSp delSp modSp add mod modTransition addAnim delAnim modAnim modNotesTx">
        <pc:chgData name="Willian Pina" userId="d35d2ee3758dfe52" providerId="LiveId" clId="{3168BE8B-EBF7-46EB-A10D-F64ABFAE9740}" dt="2024-05-19T20:54:28.172" v="1226" actId="478"/>
        <pc:sldMkLst>
          <pc:docMk/>
          <pc:sldMk cId="91054544" sldId="274"/>
        </pc:sldMkLst>
        <pc:spChg chg="del mod">
          <ac:chgData name="Willian Pina" userId="d35d2ee3758dfe52" providerId="LiveId" clId="{3168BE8B-EBF7-46EB-A10D-F64ABFAE9740}" dt="2024-05-17T01:25:24.204" v="541" actId="478"/>
          <ac:spMkLst>
            <pc:docMk/>
            <pc:sldMk cId="91054544" sldId="274"/>
            <ac:spMk id="6" creationId="{916735AF-B695-A2B8-391E-41AD81DE07B7}"/>
          </ac:spMkLst>
        </pc:spChg>
        <pc:spChg chg="del topLvl">
          <ac:chgData name="Willian Pina" userId="d35d2ee3758dfe52" providerId="LiveId" clId="{3168BE8B-EBF7-46EB-A10D-F64ABFAE9740}" dt="2024-05-17T01:26:18.183" v="545" actId="478"/>
          <ac:spMkLst>
            <pc:docMk/>
            <pc:sldMk cId="91054544" sldId="274"/>
            <ac:spMk id="7" creationId="{5B0E546F-7AC0-AB8F-FCFF-C14B4C03E7C1}"/>
          </ac:spMkLst>
        </pc:spChg>
        <pc:spChg chg="del">
          <ac:chgData name="Willian Pina" userId="d35d2ee3758dfe52" providerId="LiveId" clId="{3168BE8B-EBF7-46EB-A10D-F64ABFAE9740}" dt="2024-05-17T01:04:02.617" v="212" actId="478"/>
          <ac:spMkLst>
            <pc:docMk/>
            <pc:sldMk cId="91054544" sldId="274"/>
            <ac:spMk id="28" creationId="{D51BADF1-B7AE-0ECA-59E3-25CB184D36DF}"/>
          </ac:spMkLst>
        </pc:spChg>
        <pc:spChg chg="del">
          <ac:chgData name="Willian Pina" userId="d35d2ee3758dfe52" providerId="LiveId" clId="{3168BE8B-EBF7-46EB-A10D-F64ABFAE9740}" dt="2024-05-17T01:04:04.084" v="213" actId="478"/>
          <ac:spMkLst>
            <pc:docMk/>
            <pc:sldMk cId="91054544" sldId="274"/>
            <ac:spMk id="29" creationId="{4DC3FFFE-3719-9F80-FF8A-999202728BC3}"/>
          </ac:spMkLst>
        </pc:spChg>
        <pc:spChg chg="del">
          <ac:chgData name="Willian Pina" userId="d35d2ee3758dfe52" providerId="LiveId" clId="{3168BE8B-EBF7-46EB-A10D-F64ABFAE9740}" dt="2024-05-17T01:04:06.333" v="214" actId="478"/>
          <ac:spMkLst>
            <pc:docMk/>
            <pc:sldMk cId="91054544" sldId="274"/>
            <ac:spMk id="30" creationId="{CEECEEE5-C17A-52A9-FE28-A40B0120B3D0}"/>
          </ac:spMkLst>
        </pc:spChg>
        <pc:spChg chg="add del mod">
          <ac:chgData name="Willian Pina" userId="d35d2ee3758dfe52" providerId="LiveId" clId="{3168BE8B-EBF7-46EB-A10D-F64ABFAE9740}" dt="2024-05-17T01:28:03.118" v="572" actId="478"/>
          <ac:spMkLst>
            <pc:docMk/>
            <pc:sldMk cId="91054544" sldId="274"/>
            <ac:spMk id="31" creationId="{05BFA194-6693-FEEA-3C68-EBB4898C6E3E}"/>
          </ac:spMkLst>
        </pc:spChg>
        <pc:spChg chg="add del mod">
          <ac:chgData name="Willian Pina" userId="d35d2ee3758dfe52" providerId="LiveId" clId="{3168BE8B-EBF7-46EB-A10D-F64ABFAE9740}" dt="2024-05-17T01:28:01.705" v="571" actId="478"/>
          <ac:spMkLst>
            <pc:docMk/>
            <pc:sldMk cId="91054544" sldId="274"/>
            <ac:spMk id="32" creationId="{3C729D78-73AA-29D2-06D9-35953D498E51}"/>
          </ac:spMkLst>
        </pc:spChg>
        <pc:spChg chg="add del mod">
          <ac:chgData name="Willian Pina" userId="d35d2ee3758dfe52" providerId="LiveId" clId="{3168BE8B-EBF7-46EB-A10D-F64ABFAE9740}" dt="2024-05-17T01:28:00.124" v="570" actId="478"/>
          <ac:spMkLst>
            <pc:docMk/>
            <pc:sldMk cId="91054544" sldId="274"/>
            <ac:spMk id="33" creationId="{EBF2D5F4-46F4-D241-9CE5-67B1BB3374CC}"/>
          </ac:spMkLst>
        </pc:spChg>
        <pc:spChg chg="add del mod">
          <ac:chgData name="Willian Pina" userId="d35d2ee3758dfe52" providerId="LiveId" clId="{3168BE8B-EBF7-46EB-A10D-F64ABFAE9740}" dt="2024-05-17T01:27:59.356" v="569" actId="478"/>
          <ac:spMkLst>
            <pc:docMk/>
            <pc:sldMk cId="91054544" sldId="274"/>
            <ac:spMk id="34" creationId="{A43AB5C1-6197-3A1E-700D-37AFB62F3F2E}"/>
          </ac:spMkLst>
        </pc:spChg>
        <pc:spChg chg="add del mod">
          <ac:chgData name="Willian Pina" userId="d35d2ee3758dfe52" providerId="LiveId" clId="{3168BE8B-EBF7-46EB-A10D-F64ABFAE9740}" dt="2024-05-17T01:28:03.859" v="573" actId="478"/>
          <ac:spMkLst>
            <pc:docMk/>
            <pc:sldMk cId="91054544" sldId="274"/>
            <ac:spMk id="35" creationId="{D1385280-CB26-D96B-0948-5EBF0BBC24BB}"/>
          </ac:spMkLst>
        </pc:spChg>
        <pc:spChg chg="add del mod">
          <ac:chgData name="Willian Pina" userId="d35d2ee3758dfe52" providerId="LiveId" clId="{3168BE8B-EBF7-46EB-A10D-F64ABFAE9740}" dt="2024-05-17T01:28:04.658" v="574" actId="478"/>
          <ac:spMkLst>
            <pc:docMk/>
            <pc:sldMk cId="91054544" sldId="274"/>
            <ac:spMk id="36" creationId="{D68D1EAA-E1AA-BC4D-B6C6-A969EFA1992C}"/>
          </ac:spMkLst>
        </pc:spChg>
        <pc:spChg chg="add del mod">
          <ac:chgData name="Willian Pina" userId="d35d2ee3758dfe52" providerId="LiveId" clId="{3168BE8B-EBF7-46EB-A10D-F64ABFAE9740}" dt="2024-05-17T01:27:54.232" v="566" actId="478"/>
          <ac:spMkLst>
            <pc:docMk/>
            <pc:sldMk cId="91054544" sldId="274"/>
            <ac:spMk id="39" creationId="{87E263A9-8DAE-781A-2C40-C084231BCCE7}"/>
          </ac:spMkLst>
        </pc:spChg>
        <pc:spChg chg="add del">
          <ac:chgData name="Willian Pina" userId="d35d2ee3758dfe52" providerId="LiveId" clId="{3168BE8B-EBF7-46EB-A10D-F64ABFAE9740}" dt="2024-05-17T01:21:04.406" v="395" actId="21"/>
          <ac:spMkLst>
            <pc:docMk/>
            <pc:sldMk cId="91054544" sldId="274"/>
            <ac:spMk id="40" creationId="{118FEB74-660D-4C12-B112-094596A3705D}"/>
          </ac:spMkLst>
        </pc:spChg>
        <pc:spChg chg="add del mod">
          <ac:chgData name="Willian Pina" userId="d35d2ee3758dfe52" providerId="LiveId" clId="{3168BE8B-EBF7-46EB-A10D-F64ABFAE9740}" dt="2024-05-17T01:27:56.525" v="567" actId="478"/>
          <ac:spMkLst>
            <pc:docMk/>
            <pc:sldMk cId="91054544" sldId="274"/>
            <ac:spMk id="41" creationId="{AE9E176B-3739-7462-8ADE-F09197EBDB74}"/>
          </ac:spMkLst>
        </pc:spChg>
        <pc:spChg chg="add del mod">
          <ac:chgData name="Willian Pina" userId="d35d2ee3758dfe52" providerId="LiveId" clId="{3168BE8B-EBF7-46EB-A10D-F64ABFAE9740}" dt="2024-05-17T01:22:24.865" v="457" actId="478"/>
          <ac:spMkLst>
            <pc:docMk/>
            <pc:sldMk cId="91054544" sldId="274"/>
            <ac:spMk id="42" creationId="{5C06C74C-9DA0-3E52-D094-BD62EDEE700A}"/>
          </ac:spMkLst>
        </pc:spChg>
        <pc:spChg chg="add del mod">
          <ac:chgData name="Willian Pina" userId="d35d2ee3758dfe52" providerId="LiveId" clId="{3168BE8B-EBF7-46EB-A10D-F64ABFAE9740}" dt="2024-05-17T01:27:42.101" v="563" actId="478"/>
          <ac:spMkLst>
            <pc:docMk/>
            <pc:sldMk cId="91054544" sldId="274"/>
            <ac:spMk id="43" creationId="{2470EA8F-87A4-E72A-1EF4-A406D8EBBB14}"/>
          </ac:spMkLst>
        </pc:spChg>
        <pc:spChg chg="add del mod">
          <ac:chgData name="Willian Pina" userId="d35d2ee3758dfe52" providerId="LiveId" clId="{3168BE8B-EBF7-46EB-A10D-F64ABFAE9740}" dt="2024-05-17T01:27:58.383" v="568" actId="478"/>
          <ac:spMkLst>
            <pc:docMk/>
            <pc:sldMk cId="91054544" sldId="274"/>
            <ac:spMk id="44" creationId="{CF5CCD46-9164-F771-D6F6-5CCE95CCE062}"/>
          </ac:spMkLst>
        </pc:spChg>
        <pc:spChg chg="mod">
          <ac:chgData name="Willian Pina" userId="d35d2ee3758dfe52" providerId="LiveId" clId="{3168BE8B-EBF7-46EB-A10D-F64ABFAE9740}" dt="2024-05-17T01:25:55.803" v="542"/>
          <ac:spMkLst>
            <pc:docMk/>
            <pc:sldMk cId="91054544" sldId="274"/>
            <ac:spMk id="48" creationId="{52000453-9D8F-DB9A-2ED4-7D12AF7945ED}"/>
          </ac:spMkLst>
        </pc:spChg>
        <pc:spChg chg="mod">
          <ac:chgData name="Willian Pina" userId="d35d2ee3758dfe52" providerId="LiveId" clId="{3168BE8B-EBF7-46EB-A10D-F64ABFAE9740}" dt="2024-05-17T01:25:55.803" v="542"/>
          <ac:spMkLst>
            <pc:docMk/>
            <pc:sldMk cId="91054544" sldId="274"/>
            <ac:spMk id="49" creationId="{B32DF04A-83DE-0D75-1CF7-F77E056A69B7}"/>
          </ac:spMkLst>
        </pc:spChg>
        <pc:spChg chg="del mod ord">
          <ac:chgData name="Willian Pina" userId="d35d2ee3758dfe52" providerId="LiveId" clId="{3168BE8B-EBF7-46EB-A10D-F64ABFAE9740}" dt="2024-05-17T01:28:22.434" v="582" actId="478"/>
          <ac:spMkLst>
            <pc:docMk/>
            <pc:sldMk cId="91054544" sldId="274"/>
            <ac:spMk id="53" creationId="{78252DD1-8BC5-B44A-059E-D301DFAE6E80}"/>
          </ac:spMkLst>
        </pc:spChg>
        <pc:spChg chg="del mod topLvl">
          <ac:chgData name="Willian Pina" userId="d35d2ee3758dfe52" providerId="LiveId" clId="{3168BE8B-EBF7-46EB-A10D-F64ABFAE9740}" dt="2024-05-17T01:28:26.828" v="584" actId="478"/>
          <ac:spMkLst>
            <pc:docMk/>
            <pc:sldMk cId="91054544" sldId="274"/>
            <ac:spMk id="54" creationId="{E5DDC02B-DBA4-C022-79BC-2235401735CD}"/>
          </ac:spMkLst>
        </pc:spChg>
        <pc:spChg chg="mod">
          <ac:chgData name="Willian Pina" userId="d35d2ee3758dfe52" providerId="LiveId" clId="{3168BE8B-EBF7-46EB-A10D-F64ABFAE9740}" dt="2024-05-17T01:28:32.419" v="585"/>
          <ac:spMkLst>
            <pc:docMk/>
            <pc:sldMk cId="91054544" sldId="274"/>
            <ac:spMk id="58" creationId="{A3C6BE5E-BEA6-7394-89DD-00D6F55A2188}"/>
          </ac:spMkLst>
        </pc:spChg>
        <pc:spChg chg="mod">
          <ac:chgData name="Willian Pina" userId="d35d2ee3758dfe52" providerId="LiveId" clId="{3168BE8B-EBF7-46EB-A10D-F64ABFAE9740}" dt="2024-05-17T01:28:32.419" v="585"/>
          <ac:spMkLst>
            <pc:docMk/>
            <pc:sldMk cId="91054544" sldId="274"/>
            <ac:spMk id="59" creationId="{08AA9594-A282-9636-9409-65B4E4A2941F}"/>
          </ac:spMkLst>
        </pc:spChg>
        <pc:spChg chg="add mod">
          <ac:chgData name="Willian Pina" userId="d35d2ee3758dfe52" providerId="LiveId" clId="{3168BE8B-EBF7-46EB-A10D-F64ABFAE9740}" dt="2024-05-17T01:28:57.505" v="587"/>
          <ac:spMkLst>
            <pc:docMk/>
            <pc:sldMk cId="91054544" sldId="274"/>
            <ac:spMk id="63" creationId="{91FA51E1-EE80-EF47-2DA4-FC5613D4A954}"/>
          </ac:spMkLst>
        </pc:spChg>
        <pc:spChg chg="add mod">
          <ac:chgData name="Willian Pina" userId="d35d2ee3758dfe52" providerId="LiveId" clId="{3168BE8B-EBF7-46EB-A10D-F64ABFAE9740}" dt="2024-05-17T01:28:57.505" v="587"/>
          <ac:spMkLst>
            <pc:docMk/>
            <pc:sldMk cId="91054544" sldId="274"/>
            <ac:spMk id="1024" creationId="{DF155656-8FE8-DEF3-0857-F72F8F666F06}"/>
          </ac:spMkLst>
        </pc:spChg>
        <pc:spChg chg="add mod">
          <ac:chgData name="Willian Pina" userId="d35d2ee3758dfe52" providerId="LiveId" clId="{3168BE8B-EBF7-46EB-A10D-F64ABFAE9740}" dt="2024-05-17T01:28:57.505" v="587"/>
          <ac:spMkLst>
            <pc:docMk/>
            <pc:sldMk cId="91054544" sldId="274"/>
            <ac:spMk id="1025" creationId="{14D54054-C770-A28D-EA42-65C37EC692F5}"/>
          </ac:spMkLst>
        </pc:spChg>
        <pc:spChg chg="add mod">
          <ac:chgData name="Willian Pina" userId="d35d2ee3758dfe52" providerId="LiveId" clId="{3168BE8B-EBF7-46EB-A10D-F64ABFAE9740}" dt="2024-05-17T01:28:57.505" v="587"/>
          <ac:spMkLst>
            <pc:docMk/>
            <pc:sldMk cId="91054544" sldId="274"/>
            <ac:spMk id="1026" creationId="{69AE7A18-EF7D-AC13-2875-B7F0AAC681BC}"/>
          </ac:spMkLst>
        </pc:spChg>
        <pc:spChg chg="add mod">
          <ac:chgData name="Willian Pina" userId="d35d2ee3758dfe52" providerId="LiveId" clId="{3168BE8B-EBF7-46EB-A10D-F64ABFAE9740}" dt="2024-05-17T01:28:57.505" v="587"/>
          <ac:spMkLst>
            <pc:docMk/>
            <pc:sldMk cId="91054544" sldId="274"/>
            <ac:spMk id="1027" creationId="{5CC2C90E-CDC7-C326-61B9-19B88B9A53B0}"/>
          </ac:spMkLst>
        </pc:spChg>
        <pc:spChg chg="add mod">
          <ac:chgData name="Willian Pina" userId="d35d2ee3758dfe52" providerId="LiveId" clId="{3168BE8B-EBF7-46EB-A10D-F64ABFAE9740}" dt="2024-05-17T01:28:57.505" v="587"/>
          <ac:spMkLst>
            <pc:docMk/>
            <pc:sldMk cId="91054544" sldId="274"/>
            <ac:spMk id="1029" creationId="{B8AA4CFF-0A67-A52A-78D3-C6DA5843281E}"/>
          </ac:spMkLst>
        </pc:spChg>
        <pc:spChg chg="add mod">
          <ac:chgData name="Willian Pina" userId="d35d2ee3758dfe52" providerId="LiveId" clId="{3168BE8B-EBF7-46EB-A10D-F64ABFAE9740}" dt="2024-05-17T01:28:57.505" v="587"/>
          <ac:spMkLst>
            <pc:docMk/>
            <pc:sldMk cId="91054544" sldId="274"/>
            <ac:spMk id="1031" creationId="{56F9A201-9392-F211-C161-FAA997DFE39E}"/>
          </ac:spMkLst>
        </pc:spChg>
        <pc:spChg chg="add mod">
          <ac:chgData name="Willian Pina" userId="d35d2ee3758dfe52" providerId="LiveId" clId="{3168BE8B-EBF7-46EB-A10D-F64ABFAE9740}" dt="2024-05-17T01:28:57.505" v="587"/>
          <ac:spMkLst>
            <pc:docMk/>
            <pc:sldMk cId="91054544" sldId="274"/>
            <ac:spMk id="1032" creationId="{268489E8-32FD-7B21-26EA-748EFF38E064}"/>
          </ac:spMkLst>
        </pc:spChg>
        <pc:spChg chg="add mod">
          <ac:chgData name="Willian Pina" userId="d35d2ee3758dfe52" providerId="LiveId" clId="{3168BE8B-EBF7-46EB-A10D-F64ABFAE9740}" dt="2024-05-17T01:28:57.505" v="587"/>
          <ac:spMkLst>
            <pc:docMk/>
            <pc:sldMk cId="91054544" sldId="274"/>
            <ac:spMk id="1033" creationId="{E9DE1F5D-D262-0295-E099-B46E754988AB}"/>
          </ac:spMkLst>
        </pc:spChg>
        <pc:spChg chg="add mod">
          <ac:chgData name="Willian Pina" userId="d35d2ee3758dfe52" providerId="LiveId" clId="{3168BE8B-EBF7-46EB-A10D-F64ABFAE9740}" dt="2024-05-17T01:28:57.505" v="587"/>
          <ac:spMkLst>
            <pc:docMk/>
            <pc:sldMk cId="91054544" sldId="274"/>
            <ac:spMk id="1035" creationId="{A1652EA1-3BFA-45AA-B871-12156BDC9110}"/>
          </ac:spMkLst>
        </pc:spChg>
        <pc:grpChg chg="del mod topLvl">
          <ac:chgData name="Willian Pina" userId="d35d2ee3758dfe52" providerId="LiveId" clId="{3168BE8B-EBF7-46EB-A10D-F64ABFAE9740}" dt="2024-05-17T01:26:16.220" v="544" actId="478"/>
          <ac:grpSpMkLst>
            <pc:docMk/>
            <pc:sldMk cId="91054544" sldId="274"/>
            <ac:grpSpMk id="2" creationId="{EC5EA29B-08AF-1BE3-E9E2-DBB289F8519E}"/>
          </ac:grpSpMkLst>
        </pc:grpChg>
        <pc:grpChg chg="del">
          <ac:chgData name="Willian Pina" userId="d35d2ee3758dfe52" providerId="LiveId" clId="{3168BE8B-EBF7-46EB-A10D-F64ABFAE9740}" dt="2024-05-17T01:25:24.204" v="541" actId="478"/>
          <ac:grpSpMkLst>
            <pc:docMk/>
            <pc:sldMk cId="91054544" sldId="274"/>
            <ac:grpSpMk id="3" creationId="{722F1D0B-5F74-26CB-8C18-206E7A30BE15}"/>
          </ac:grpSpMkLst>
        </pc:grpChg>
        <pc:grpChg chg="add del mod">
          <ac:chgData name="Willian Pina" userId="d35d2ee3758dfe52" providerId="LiveId" clId="{3168BE8B-EBF7-46EB-A10D-F64ABFAE9740}" dt="2024-05-17T01:09:37.534" v="248" actId="478"/>
          <ac:grpSpMkLst>
            <pc:docMk/>
            <pc:sldMk cId="91054544" sldId="274"/>
            <ac:grpSpMk id="18" creationId="{0062BC58-1CE5-CAFF-C040-16D5457C7BA2}"/>
          </ac:grpSpMkLst>
        </pc:grpChg>
        <pc:grpChg chg="del">
          <ac:chgData name="Willian Pina" userId="d35d2ee3758dfe52" providerId="LiveId" clId="{3168BE8B-EBF7-46EB-A10D-F64ABFAE9740}" dt="2024-05-17T01:04:00.959" v="211" actId="478"/>
          <ac:grpSpMkLst>
            <pc:docMk/>
            <pc:sldMk cId="91054544" sldId="274"/>
            <ac:grpSpMk id="27" creationId="{19B10B41-84D5-B7D5-6FB5-237EF158D734}"/>
          </ac:grpSpMkLst>
        </pc:grpChg>
        <pc:grpChg chg="add mod">
          <ac:chgData name="Willian Pina" userId="d35d2ee3758dfe52" providerId="LiveId" clId="{3168BE8B-EBF7-46EB-A10D-F64ABFAE9740}" dt="2024-05-17T01:25:55.803" v="542"/>
          <ac:grpSpMkLst>
            <pc:docMk/>
            <pc:sldMk cId="91054544" sldId="274"/>
            <ac:grpSpMk id="45" creationId="{65838338-F7E7-9147-F337-B030DBB6ED74}"/>
          </ac:grpSpMkLst>
        </pc:grpChg>
        <pc:grpChg chg="mod">
          <ac:chgData name="Willian Pina" userId="d35d2ee3758dfe52" providerId="LiveId" clId="{3168BE8B-EBF7-46EB-A10D-F64ABFAE9740}" dt="2024-05-17T01:25:55.803" v="542"/>
          <ac:grpSpMkLst>
            <pc:docMk/>
            <pc:sldMk cId="91054544" sldId="274"/>
            <ac:grpSpMk id="46" creationId="{3B0ACBA0-BB58-638E-9092-A50F962089A2}"/>
          </ac:grpSpMkLst>
        </pc:grpChg>
        <pc:grpChg chg="add del mod">
          <ac:chgData name="Willian Pina" userId="d35d2ee3758dfe52" providerId="LiveId" clId="{3168BE8B-EBF7-46EB-A10D-F64ABFAE9740}" dt="2024-05-17T01:28:24.686" v="583" actId="478"/>
          <ac:grpSpMkLst>
            <pc:docMk/>
            <pc:sldMk cId="91054544" sldId="274"/>
            <ac:grpSpMk id="50" creationId="{772026A2-A446-D310-CF4B-A0710CCBFF37}"/>
          </ac:grpSpMkLst>
        </pc:grpChg>
        <pc:grpChg chg="del mod">
          <ac:chgData name="Willian Pina" userId="d35d2ee3758dfe52" providerId="LiveId" clId="{3168BE8B-EBF7-46EB-A10D-F64ABFAE9740}" dt="2024-05-17T01:28:22.434" v="582" actId="478"/>
          <ac:grpSpMkLst>
            <pc:docMk/>
            <pc:sldMk cId="91054544" sldId="274"/>
            <ac:grpSpMk id="51" creationId="{90759D78-C46A-B83F-BE93-5DC0BEBAB97E}"/>
          </ac:grpSpMkLst>
        </pc:grpChg>
        <pc:grpChg chg="add mod">
          <ac:chgData name="Willian Pina" userId="d35d2ee3758dfe52" providerId="LiveId" clId="{3168BE8B-EBF7-46EB-A10D-F64ABFAE9740}" dt="2024-05-17T01:28:32.419" v="585"/>
          <ac:grpSpMkLst>
            <pc:docMk/>
            <pc:sldMk cId="91054544" sldId="274"/>
            <ac:grpSpMk id="55" creationId="{C4AD4FB4-AB1E-688C-DA12-55EF052D74A6}"/>
          </ac:grpSpMkLst>
        </pc:grpChg>
        <pc:grpChg chg="mod">
          <ac:chgData name="Willian Pina" userId="d35d2ee3758dfe52" providerId="LiveId" clId="{3168BE8B-EBF7-46EB-A10D-F64ABFAE9740}" dt="2024-05-17T01:28:32.419" v="585"/>
          <ac:grpSpMkLst>
            <pc:docMk/>
            <pc:sldMk cId="91054544" sldId="274"/>
            <ac:grpSpMk id="56" creationId="{3113C813-4A62-C1A2-6496-4AD4D0596DFF}"/>
          </ac:grpSpMkLst>
        </pc:grpChg>
        <pc:picChg chg="add del mod">
          <ac:chgData name="Willian Pina" userId="d35d2ee3758dfe52" providerId="LiveId" clId="{3168BE8B-EBF7-46EB-A10D-F64ABFAE9740}" dt="2024-05-19T19:44:31.932" v="1154" actId="478"/>
          <ac:picMkLst>
            <pc:docMk/>
            <pc:sldMk cId="91054544" sldId="274"/>
            <ac:picMk id="3" creationId="{13211C9D-9F49-CE32-48E5-766BBA3E3AEE}"/>
          </ac:picMkLst>
        </pc:picChg>
        <pc:picChg chg="del topLvl">
          <ac:chgData name="Willian Pina" userId="d35d2ee3758dfe52" providerId="LiveId" clId="{3168BE8B-EBF7-46EB-A10D-F64ABFAE9740}" dt="2024-05-17T01:26:16.220" v="544" actId="478"/>
          <ac:picMkLst>
            <pc:docMk/>
            <pc:sldMk cId="91054544" sldId="274"/>
            <ac:picMk id="4" creationId="{5D06B75D-2DCF-F019-81B4-8CA71366E1B7}"/>
          </ac:picMkLst>
        </pc:picChg>
        <pc:picChg chg="add del mod">
          <ac:chgData name="Willian Pina" userId="d35d2ee3758dfe52" providerId="LiveId" clId="{3168BE8B-EBF7-46EB-A10D-F64ABFAE9740}" dt="2024-05-19T19:54:01.792" v="1180"/>
          <ac:picMkLst>
            <pc:docMk/>
            <pc:sldMk cId="91054544" sldId="274"/>
            <ac:picMk id="4" creationId="{FE51B895-790E-85FD-B291-74D9FE3DFCBE}"/>
          </ac:picMkLst>
        </pc:picChg>
        <pc:picChg chg="add del mod">
          <ac:chgData name="Willian Pina" userId="d35d2ee3758dfe52" providerId="LiveId" clId="{3168BE8B-EBF7-46EB-A10D-F64ABFAE9740}" dt="2024-05-19T20:54:28.172" v="1226" actId="478"/>
          <ac:picMkLst>
            <pc:docMk/>
            <pc:sldMk cId="91054544" sldId="274"/>
            <ac:picMk id="6" creationId="{FF1137E6-EF46-9C5E-3A27-A89806BCD5E7}"/>
          </ac:picMkLst>
        </pc:picChg>
        <pc:picChg chg="add del">
          <ac:chgData name="Willian Pina" userId="d35d2ee3758dfe52" providerId="LiveId" clId="{3168BE8B-EBF7-46EB-A10D-F64ABFAE9740}" dt="2024-05-17T01:04:46.448" v="218" actId="22"/>
          <ac:picMkLst>
            <pc:docMk/>
            <pc:sldMk cId="91054544" sldId="274"/>
            <ac:picMk id="9" creationId="{D38B535F-4B79-2CC4-9152-D8FB8950F552}"/>
          </ac:picMkLst>
        </pc:picChg>
        <pc:picChg chg="add del mod topLvl">
          <ac:chgData name="Willian Pina" userId="d35d2ee3758dfe52" providerId="LiveId" clId="{3168BE8B-EBF7-46EB-A10D-F64ABFAE9740}" dt="2024-05-17T01:09:37.534" v="248" actId="478"/>
          <ac:picMkLst>
            <pc:docMk/>
            <pc:sldMk cId="91054544" sldId="274"/>
            <ac:picMk id="11" creationId="{8CBD7CEE-4D21-4A66-ABDE-16D2CD772C9F}"/>
          </ac:picMkLst>
        </pc:picChg>
        <pc:picChg chg="add del mod">
          <ac:chgData name="Willian Pina" userId="d35d2ee3758dfe52" providerId="LiveId" clId="{3168BE8B-EBF7-46EB-A10D-F64ABFAE9740}" dt="2024-05-17T01:07:05.062" v="239" actId="478"/>
          <ac:picMkLst>
            <pc:docMk/>
            <pc:sldMk cId="91054544" sldId="274"/>
            <ac:picMk id="14" creationId="{57658520-5F57-71D3-E7C6-847FBAAE295C}"/>
          </ac:picMkLst>
        </pc:picChg>
        <pc:picChg chg="add del mod">
          <ac:chgData name="Willian Pina" userId="d35d2ee3758dfe52" providerId="LiveId" clId="{3168BE8B-EBF7-46EB-A10D-F64ABFAE9740}" dt="2024-05-17T01:09:33.571" v="245" actId="478"/>
          <ac:picMkLst>
            <pc:docMk/>
            <pc:sldMk cId="91054544" sldId="274"/>
            <ac:picMk id="17" creationId="{801259BE-E3D6-5E97-DB87-A9C6EB7D210D}"/>
          </ac:picMkLst>
        </pc:picChg>
        <pc:picChg chg="add del mod">
          <ac:chgData name="Willian Pina" userId="d35d2ee3758dfe52" providerId="LiveId" clId="{3168BE8B-EBF7-46EB-A10D-F64ABFAE9740}" dt="2024-05-17T01:27:39.983" v="560" actId="478"/>
          <ac:picMkLst>
            <pc:docMk/>
            <pc:sldMk cId="91054544" sldId="274"/>
            <ac:picMk id="20" creationId="{88835002-DFDD-E751-D26A-3BD6BC1334CC}"/>
          </ac:picMkLst>
        </pc:picChg>
        <pc:picChg chg="add del mod">
          <ac:chgData name="Willian Pina" userId="d35d2ee3758dfe52" providerId="LiveId" clId="{3168BE8B-EBF7-46EB-A10D-F64ABFAE9740}" dt="2024-05-17T01:27:40.699" v="561" actId="478"/>
          <ac:picMkLst>
            <pc:docMk/>
            <pc:sldMk cId="91054544" sldId="274"/>
            <ac:picMk id="23" creationId="{78303604-0C2B-9595-8A60-D70A509BEEE0}"/>
          </ac:picMkLst>
        </pc:picChg>
        <pc:picChg chg="add del mod">
          <ac:chgData name="Willian Pina" userId="d35d2ee3758dfe52" providerId="LiveId" clId="{3168BE8B-EBF7-46EB-A10D-F64ABFAE9740}" dt="2024-05-17T01:27:41.400" v="562" actId="478"/>
          <ac:picMkLst>
            <pc:docMk/>
            <pc:sldMk cId="91054544" sldId="274"/>
            <ac:picMk id="26" creationId="{09C38C6D-0737-E4CD-30E3-A43476299767}"/>
          </ac:picMkLst>
        </pc:picChg>
        <pc:picChg chg="add del mod">
          <ac:chgData name="Willian Pina" userId="d35d2ee3758dfe52" providerId="LiveId" clId="{3168BE8B-EBF7-46EB-A10D-F64ABFAE9740}" dt="2024-05-17T01:28:05.870" v="575" actId="478"/>
          <ac:picMkLst>
            <pc:docMk/>
            <pc:sldMk cId="91054544" sldId="274"/>
            <ac:picMk id="38" creationId="{254CAC65-F5A1-F159-3E36-AC8BEDA33D8B}"/>
          </ac:picMkLst>
        </pc:picChg>
        <pc:picChg chg="mod">
          <ac:chgData name="Willian Pina" userId="d35d2ee3758dfe52" providerId="LiveId" clId="{3168BE8B-EBF7-46EB-A10D-F64ABFAE9740}" dt="2024-05-17T01:25:55.803" v="542"/>
          <ac:picMkLst>
            <pc:docMk/>
            <pc:sldMk cId="91054544" sldId="274"/>
            <ac:picMk id="47" creationId="{5111D9F2-2E8F-75E7-32FA-8F8CDB500C14}"/>
          </ac:picMkLst>
        </pc:picChg>
        <pc:picChg chg="del mod topLvl">
          <ac:chgData name="Willian Pina" userId="d35d2ee3758dfe52" providerId="LiveId" clId="{3168BE8B-EBF7-46EB-A10D-F64ABFAE9740}" dt="2024-05-17T01:28:24.686" v="583" actId="478"/>
          <ac:picMkLst>
            <pc:docMk/>
            <pc:sldMk cId="91054544" sldId="274"/>
            <ac:picMk id="52" creationId="{F4F11442-06F8-704B-458F-1F3AC37D674D}"/>
          </ac:picMkLst>
        </pc:picChg>
        <pc:picChg chg="mod">
          <ac:chgData name="Willian Pina" userId="d35d2ee3758dfe52" providerId="LiveId" clId="{3168BE8B-EBF7-46EB-A10D-F64ABFAE9740}" dt="2024-05-17T01:28:32.419" v="585"/>
          <ac:picMkLst>
            <pc:docMk/>
            <pc:sldMk cId="91054544" sldId="274"/>
            <ac:picMk id="57" creationId="{3254483B-CDD4-FE24-B716-3FD08412BFE2}"/>
          </ac:picMkLst>
        </pc:picChg>
        <pc:picChg chg="add mod">
          <ac:chgData name="Willian Pina" userId="d35d2ee3758dfe52" providerId="LiveId" clId="{3168BE8B-EBF7-46EB-A10D-F64ABFAE9740}" dt="2024-05-17T01:28:57.505" v="587"/>
          <ac:picMkLst>
            <pc:docMk/>
            <pc:sldMk cId="91054544" sldId="274"/>
            <ac:picMk id="60" creationId="{ABCD7902-2B39-0B58-E117-0AEBE72D6B07}"/>
          </ac:picMkLst>
        </pc:picChg>
        <pc:picChg chg="add mod">
          <ac:chgData name="Willian Pina" userId="d35d2ee3758dfe52" providerId="LiveId" clId="{3168BE8B-EBF7-46EB-A10D-F64ABFAE9740}" dt="2024-05-17T01:28:57.505" v="587"/>
          <ac:picMkLst>
            <pc:docMk/>
            <pc:sldMk cId="91054544" sldId="274"/>
            <ac:picMk id="61" creationId="{09C0DFCF-86EB-4116-CCFE-542F50F7136A}"/>
          </ac:picMkLst>
        </pc:picChg>
        <pc:picChg chg="add mod">
          <ac:chgData name="Willian Pina" userId="d35d2ee3758dfe52" providerId="LiveId" clId="{3168BE8B-EBF7-46EB-A10D-F64ABFAE9740}" dt="2024-05-17T01:28:57.505" v="587"/>
          <ac:picMkLst>
            <pc:docMk/>
            <pc:sldMk cId="91054544" sldId="274"/>
            <ac:picMk id="62" creationId="{B758EEFB-5BC5-B3DB-6FA5-8282FF7D83E4}"/>
          </ac:picMkLst>
        </pc:picChg>
        <pc:picChg chg="add del">
          <ac:chgData name="Willian Pina" userId="d35d2ee3758dfe52" providerId="LiveId" clId="{3168BE8B-EBF7-46EB-A10D-F64ABFAE9740}" dt="2024-05-17T01:27:44.179" v="565" actId="478"/>
          <ac:picMkLst>
            <pc:docMk/>
            <pc:sldMk cId="91054544" sldId="274"/>
            <ac:picMk id="1028" creationId="{1F4182C3-503C-613C-99BB-53A7ED2112AE}"/>
          </ac:picMkLst>
        </pc:picChg>
        <pc:picChg chg="add mod">
          <ac:chgData name="Willian Pina" userId="d35d2ee3758dfe52" providerId="LiveId" clId="{3168BE8B-EBF7-46EB-A10D-F64ABFAE9740}" dt="2024-05-17T01:28:57.505" v="587"/>
          <ac:picMkLst>
            <pc:docMk/>
            <pc:sldMk cId="91054544" sldId="274"/>
            <ac:picMk id="1030" creationId="{36369826-BBD5-7FD1-3FDD-680BBC77F1EF}"/>
          </ac:picMkLst>
        </pc:picChg>
      </pc:sldChg>
      <pc:sldChg chg="add del">
        <pc:chgData name="Willian Pina" userId="d35d2ee3758dfe52" providerId="LiveId" clId="{3168BE8B-EBF7-46EB-A10D-F64ABFAE9740}" dt="2024-05-17T01:04:37.737" v="216"/>
        <pc:sldMkLst>
          <pc:docMk/>
          <pc:sldMk cId="1218601315" sldId="275"/>
        </pc:sldMkLst>
      </pc:sldChg>
      <pc:sldChg chg="delSp add del mod">
        <pc:chgData name="Willian Pina" userId="d35d2ee3758dfe52" providerId="LiveId" clId="{3168BE8B-EBF7-46EB-A10D-F64ABFAE9740}" dt="2024-05-17T01:29:42.491" v="588" actId="47"/>
        <pc:sldMkLst>
          <pc:docMk/>
          <pc:sldMk cId="1272905031" sldId="275"/>
        </pc:sldMkLst>
        <pc:spChg chg="del">
          <ac:chgData name="Willian Pina" userId="d35d2ee3758dfe52" providerId="LiveId" clId="{3168BE8B-EBF7-46EB-A10D-F64ABFAE9740}" dt="2024-05-17T01:28:39.182" v="586" actId="478"/>
          <ac:spMkLst>
            <pc:docMk/>
            <pc:sldMk cId="1272905031" sldId="275"/>
            <ac:spMk id="53" creationId="{78252DD1-8BC5-B44A-059E-D301DFAE6E80}"/>
          </ac:spMkLst>
        </pc:spChg>
        <pc:grpChg chg="del">
          <ac:chgData name="Willian Pina" userId="d35d2ee3758dfe52" providerId="LiveId" clId="{3168BE8B-EBF7-46EB-A10D-F64ABFAE9740}" dt="2024-05-17T01:28:39.182" v="586" actId="478"/>
          <ac:grpSpMkLst>
            <pc:docMk/>
            <pc:sldMk cId="1272905031" sldId="275"/>
            <ac:grpSpMk id="51" creationId="{90759D78-C46A-B83F-BE93-5DC0BEBAB97E}"/>
          </ac:grpSpMkLst>
        </pc:grpChg>
      </pc:sldChg>
      <pc:sldChg chg="addSp delSp modSp add mod modTransition delAnim modAnim modNotesTx">
        <pc:chgData name="Willian Pina" userId="d35d2ee3758dfe52" providerId="LiveId" clId="{3168BE8B-EBF7-46EB-A10D-F64ABFAE9740}" dt="2024-05-19T20:54:38.547" v="1230" actId="478"/>
        <pc:sldMkLst>
          <pc:docMk/>
          <pc:sldMk cId="2202503626" sldId="275"/>
        </pc:sldMkLst>
        <pc:spChg chg="add mod">
          <ac:chgData name="Willian Pina" userId="d35d2ee3758dfe52" providerId="LiveId" clId="{3168BE8B-EBF7-46EB-A10D-F64ABFAE9740}" dt="2024-05-17T01:42:22.122" v="622" actId="14100"/>
          <ac:spMkLst>
            <pc:docMk/>
            <pc:sldMk cId="2202503626" sldId="275"/>
            <ac:spMk id="2" creationId="{8596FF6E-FE2B-FC9D-8351-D187BE5D60B3}"/>
          </ac:spMkLst>
        </pc:spChg>
        <pc:spChg chg="add mod">
          <ac:chgData name="Willian Pina" userId="d35d2ee3758dfe52" providerId="LiveId" clId="{3168BE8B-EBF7-46EB-A10D-F64ABFAE9740}" dt="2024-05-17T01:48:04.391" v="692" actId="114"/>
          <ac:spMkLst>
            <pc:docMk/>
            <pc:sldMk cId="2202503626" sldId="275"/>
            <ac:spMk id="4" creationId="{E5671546-3B39-6E82-89A1-2A61D06081F8}"/>
          </ac:spMkLst>
        </pc:spChg>
        <pc:spChg chg="add mod">
          <ac:chgData name="Willian Pina" userId="d35d2ee3758dfe52" providerId="LiveId" clId="{3168BE8B-EBF7-46EB-A10D-F64ABFAE9740}" dt="2024-05-17T01:48:20.620" v="694" actId="1076"/>
          <ac:spMkLst>
            <pc:docMk/>
            <pc:sldMk cId="2202503626" sldId="275"/>
            <ac:spMk id="7" creationId="{CAB480FA-2D36-7FCE-9E0E-82A85961052D}"/>
          </ac:spMkLst>
        </pc:spChg>
        <pc:spChg chg="add mod">
          <ac:chgData name="Willian Pina" userId="d35d2ee3758dfe52" providerId="LiveId" clId="{3168BE8B-EBF7-46EB-A10D-F64ABFAE9740}" dt="2024-05-17T01:44:32.041" v="643" actId="1076"/>
          <ac:spMkLst>
            <pc:docMk/>
            <pc:sldMk cId="2202503626" sldId="275"/>
            <ac:spMk id="13" creationId="{12D6C760-F0B8-C691-7F4E-03866FECB508}"/>
          </ac:spMkLst>
        </pc:spChg>
        <pc:picChg chg="del">
          <ac:chgData name="Willian Pina" userId="d35d2ee3758dfe52" providerId="LiveId" clId="{3168BE8B-EBF7-46EB-A10D-F64ABFAE9740}" dt="2024-05-17T01:39:50.238" v="604" actId="478"/>
          <ac:picMkLst>
            <pc:docMk/>
            <pc:sldMk cId="2202503626" sldId="275"/>
            <ac:picMk id="3" creationId="{6ECAF137-5BA0-246F-16A1-815F226171C6}"/>
          </ac:picMkLst>
        </pc:picChg>
        <pc:picChg chg="del">
          <ac:chgData name="Willian Pina" userId="d35d2ee3758dfe52" providerId="LiveId" clId="{3168BE8B-EBF7-46EB-A10D-F64ABFAE9740}" dt="2024-05-17T01:39:51.064" v="605" actId="478"/>
          <ac:picMkLst>
            <pc:docMk/>
            <pc:sldMk cId="2202503626" sldId="275"/>
            <ac:picMk id="6" creationId="{21F70BBA-C017-68C7-D8B9-09D62017AB76}"/>
          </ac:picMkLst>
        </pc:picChg>
        <pc:picChg chg="add del mod">
          <ac:chgData name="Willian Pina" userId="d35d2ee3758dfe52" providerId="LiveId" clId="{3168BE8B-EBF7-46EB-A10D-F64ABFAE9740}" dt="2024-05-19T19:44:23.172" v="1150" actId="478"/>
          <ac:picMkLst>
            <pc:docMk/>
            <pc:sldMk cId="2202503626" sldId="275"/>
            <ac:picMk id="6" creationId="{54486089-8D5C-8A11-D01A-0A58E7C33ED0}"/>
          </ac:picMkLst>
        </pc:picChg>
        <pc:picChg chg="add del mod">
          <ac:chgData name="Willian Pina" userId="d35d2ee3758dfe52" providerId="LiveId" clId="{3168BE8B-EBF7-46EB-A10D-F64ABFAE9740}" dt="2024-05-19T19:54:01.792" v="1180"/>
          <ac:picMkLst>
            <pc:docMk/>
            <pc:sldMk cId="2202503626" sldId="275"/>
            <ac:picMk id="16" creationId="{D8BE16E1-3CCB-A51B-934F-90F385E17AC2}"/>
          </ac:picMkLst>
        </pc:picChg>
        <pc:picChg chg="add del mod">
          <ac:chgData name="Willian Pina" userId="d35d2ee3758dfe52" providerId="LiveId" clId="{3168BE8B-EBF7-46EB-A10D-F64ABFAE9740}" dt="2024-05-19T20:54:38.547" v="1230" actId="478"/>
          <ac:picMkLst>
            <pc:docMk/>
            <pc:sldMk cId="2202503626" sldId="275"/>
            <ac:picMk id="17" creationId="{40D7C948-ECD2-46BA-A764-D18050D6FA75}"/>
          </ac:picMkLst>
        </pc:picChg>
        <pc:picChg chg="add mod">
          <ac:chgData name="Willian Pina" userId="d35d2ee3758dfe52" providerId="LiveId" clId="{3168BE8B-EBF7-46EB-A10D-F64ABFAE9740}" dt="2024-05-17T01:40:23.633" v="611" actId="14861"/>
          <ac:picMkLst>
            <pc:docMk/>
            <pc:sldMk cId="2202503626" sldId="275"/>
            <ac:picMk id="2050" creationId="{245C5331-0E49-3D03-8C66-F5D9ACD2C21E}"/>
          </ac:picMkLst>
        </pc:picChg>
      </pc:sldChg>
      <pc:sldChg chg="addSp delSp modSp add mod modTransition delAnim modAnim modNotesTx">
        <pc:chgData name="Willian Pina" userId="d35d2ee3758dfe52" providerId="LiveId" clId="{3168BE8B-EBF7-46EB-A10D-F64ABFAE9740}" dt="2024-05-19T20:54:40.937" v="1231" actId="478"/>
        <pc:sldMkLst>
          <pc:docMk/>
          <pc:sldMk cId="1749606737" sldId="276"/>
        </pc:sldMkLst>
        <pc:spChg chg="add mod">
          <ac:chgData name="Willian Pina" userId="d35d2ee3758dfe52" providerId="LiveId" clId="{3168BE8B-EBF7-46EB-A10D-F64ABFAE9740}" dt="2024-05-18T14:08:18.086" v="822" actId="1076"/>
          <ac:spMkLst>
            <pc:docMk/>
            <pc:sldMk cId="1749606737" sldId="276"/>
            <ac:spMk id="2" creationId="{6F510DA5-152C-91D5-8EAA-204CCC9273AA}"/>
          </ac:spMkLst>
        </pc:spChg>
        <pc:spChg chg="del">
          <ac:chgData name="Willian Pina" userId="d35d2ee3758dfe52" providerId="LiveId" clId="{3168BE8B-EBF7-46EB-A10D-F64ABFAE9740}" dt="2024-05-17T01:48:46.702" v="699" actId="478"/>
          <ac:spMkLst>
            <pc:docMk/>
            <pc:sldMk cId="1749606737" sldId="276"/>
            <ac:spMk id="2" creationId="{8596FF6E-FE2B-FC9D-8351-D187BE5D60B3}"/>
          </ac:spMkLst>
        </pc:spChg>
        <pc:spChg chg="add del mod">
          <ac:chgData name="Willian Pina" userId="d35d2ee3758dfe52" providerId="LiveId" clId="{3168BE8B-EBF7-46EB-A10D-F64ABFAE9740}" dt="2024-05-17T01:53:43.946" v="717" actId="478"/>
          <ac:spMkLst>
            <pc:docMk/>
            <pc:sldMk cId="1749606737" sldId="276"/>
            <ac:spMk id="3" creationId="{01744D61-580F-5148-1C59-AE8C579EDBD4}"/>
          </ac:spMkLst>
        </pc:spChg>
        <pc:spChg chg="del">
          <ac:chgData name="Willian Pina" userId="d35d2ee3758dfe52" providerId="LiveId" clId="{3168BE8B-EBF7-46EB-A10D-F64ABFAE9740}" dt="2024-05-17T01:48:47.662" v="700" actId="478"/>
          <ac:spMkLst>
            <pc:docMk/>
            <pc:sldMk cId="1749606737" sldId="276"/>
            <ac:spMk id="4" creationId="{E5671546-3B39-6E82-89A1-2A61D06081F8}"/>
          </ac:spMkLst>
        </pc:spChg>
        <pc:spChg chg="add mod">
          <ac:chgData name="Willian Pina" userId="d35d2ee3758dfe52" providerId="LiveId" clId="{3168BE8B-EBF7-46EB-A10D-F64ABFAE9740}" dt="2024-05-17T01:54:02.344" v="720" actId="1582"/>
          <ac:spMkLst>
            <pc:docMk/>
            <pc:sldMk cId="1749606737" sldId="276"/>
            <ac:spMk id="6" creationId="{80AF5ADA-1756-5E17-9B65-35BCC153C65F}"/>
          </ac:spMkLst>
        </pc:spChg>
        <pc:spChg chg="del">
          <ac:chgData name="Willian Pina" userId="d35d2ee3758dfe52" providerId="LiveId" clId="{3168BE8B-EBF7-46EB-A10D-F64ABFAE9740}" dt="2024-05-17T01:48:48.935" v="701" actId="478"/>
          <ac:spMkLst>
            <pc:docMk/>
            <pc:sldMk cId="1749606737" sldId="276"/>
            <ac:spMk id="7" creationId="{CAB480FA-2D36-7FCE-9E0E-82A85961052D}"/>
          </ac:spMkLst>
        </pc:spChg>
        <pc:spChg chg="del">
          <ac:chgData name="Willian Pina" userId="d35d2ee3758dfe52" providerId="LiveId" clId="{3168BE8B-EBF7-46EB-A10D-F64ABFAE9740}" dt="2024-05-17T01:48:42.407" v="697" actId="478"/>
          <ac:spMkLst>
            <pc:docMk/>
            <pc:sldMk cId="1749606737" sldId="276"/>
            <ac:spMk id="13" creationId="{12D6C760-F0B8-C691-7F4E-03866FECB508}"/>
          </ac:spMkLst>
        </pc:spChg>
        <pc:spChg chg="add mod">
          <ac:chgData name="Willian Pina" userId="d35d2ee3758dfe52" providerId="LiveId" clId="{3168BE8B-EBF7-46EB-A10D-F64ABFAE9740}" dt="2024-05-17T01:55:40.991" v="732" actId="688"/>
          <ac:spMkLst>
            <pc:docMk/>
            <pc:sldMk cId="1749606737" sldId="276"/>
            <ac:spMk id="14" creationId="{2D5D2485-B770-6F02-1AC6-1472C61879AE}"/>
          </ac:spMkLst>
        </pc:spChg>
        <pc:spChg chg="add mod">
          <ac:chgData name="Willian Pina" userId="d35d2ee3758dfe52" providerId="LiveId" clId="{3168BE8B-EBF7-46EB-A10D-F64ABFAE9740}" dt="2024-05-17T01:57:58.861" v="752" actId="123"/>
          <ac:spMkLst>
            <pc:docMk/>
            <pc:sldMk cId="1749606737" sldId="276"/>
            <ac:spMk id="15" creationId="{617A3177-D5FC-83D4-5EAB-C05912B0B82B}"/>
          </ac:spMkLst>
        </pc:spChg>
        <pc:spChg chg="add mod">
          <ac:chgData name="Willian Pina" userId="d35d2ee3758dfe52" providerId="LiveId" clId="{3168BE8B-EBF7-46EB-A10D-F64ABFAE9740}" dt="2024-05-17T01:58:18.609" v="759" actId="113"/>
          <ac:spMkLst>
            <pc:docMk/>
            <pc:sldMk cId="1749606737" sldId="276"/>
            <ac:spMk id="16" creationId="{BAC89866-FA43-4F47-7BEE-832644CFAC04}"/>
          </ac:spMkLst>
        </pc:spChg>
        <pc:spChg chg="add mod">
          <ac:chgData name="Willian Pina" userId="d35d2ee3758dfe52" providerId="LiveId" clId="{3168BE8B-EBF7-46EB-A10D-F64ABFAE9740}" dt="2024-05-17T01:59:30.319" v="769"/>
          <ac:spMkLst>
            <pc:docMk/>
            <pc:sldMk cId="1749606737" sldId="276"/>
            <ac:spMk id="17" creationId="{5ED31114-BD0A-7758-2D3D-8C8ADE02F005}"/>
          </ac:spMkLst>
        </pc:spChg>
        <pc:spChg chg="add mod">
          <ac:chgData name="Willian Pina" userId="d35d2ee3758dfe52" providerId="LiveId" clId="{3168BE8B-EBF7-46EB-A10D-F64ABFAE9740}" dt="2024-05-17T01:59:56.282" v="776" actId="1076"/>
          <ac:spMkLst>
            <pc:docMk/>
            <pc:sldMk cId="1749606737" sldId="276"/>
            <ac:spMk id="18" creationId="{8718FAE1-22C7-EF21-11DF-698F96E5CDEB}"/>
          </ac:spMkLst>
        </pc:spChg>
        <pc:picChg chg="add del mod">
          <ac:chgData name="Willian Pina" userId="d35d2ee3758dfe52" providerId="LiveId" clId="{3168BE8B-EBF7-46EB-A10D-F64ABFAE9740}" dt="2024-05-19T20:54:40.937" v="1231" actId="478"/>
          <ac:picMkLst>
            <pc:docMk/>
            <pc:sldMk cId="1749606737" sldId="276"/>
            <ac:picMk id="4" creationId="{B6DC2465-5128-6FC7-3454-9CE1C891052C}"/>
          </ac:picMkLst>
        </pc:picChg>
        <pc:picChg chg="del">
          <ac:chgData name="Willian Pina" userId="d35d2ee3758dfe52" providerId="LiveId" clId="{3168BE8B-EBF7-46EB-A10D-F64ABFAE9740}" dt="2024-05-17T01:48:38.078" v="696" actId="478"/>
          <ac:picMkLst>
            <pc:docMk/>
            <pc:sldMk cId="1749606737" sldId="276"/>
            <ac:picMk id="2050" creationId="{245C5331-0E49-3D03-8C66-F5D9ACD2C21E}"/>
          </ac:picMkLst>
        </pc:picChg>
        <pc:picChg chg="add mod">
          <ac:chgData name="Willian Pina" userId="d35d2ee3758dfe52" providerId="LiveId" clId="{3168BE8B-EBF7-46EB-A10D-F64ABFAE9740}" dt="2024-05-17T01:53:04.397" v="708" actId="1076"/>
          <ac:picMkLst>
            <pc:docMk/>
            <pc:sldMk cId="1749606737" sldId="276"/>
            <ac:picMk id="3074" creationId="{4C04247B-0C68-C7D3-6296-31DD47B899D8}"/>
          </ac:picMkLst>
        </pc:picChg>
      </pc:sldChg>
      <pc:sldChg chg="addSp delSp modSp add mod modTransition delAnim modAnim modNotesTx">
        <pc:chgData name="Willian Pina" userId="d35d2ee3758dfe52" providerId="LiveId" clId="{3168BE8B-EBF7-46EB-A10D-F64ABFAE9740}" dt="2024-05-19T20:54:43.785" v="1232" actId="478"/>
        <pc:sldMkLst>
          <pc:docMk/>
          <pc:sldMk cId="1658518273" sldId="277"/>
        </pc:sldMkLst>
        <pc:spChg chg="add mod">
          <ac:chgData name="Willian Pina" userId="d35d2ee3758dfe52" providerId="LiveId" clId="{3168BE8B-EBF7-46EB-A10D-F64ABFAE9740}" dt="2024-05-18T14:17:33.504" v="879" actId="14100"/>
          <ac:spMkLst>
            <pc:docMk/>
            <pc:sldMk cId="1658518273" sldId="277"/>
            <ac:spMk id="2" creationId="{B392EDF8-A544-1F98-6D93-499D54F32CA6}"/>
          </ac:spMkLst>
        </pc:spChg>
        <pc:spChg chg="del">
          <ac:chgData name="Willian Pina" userId="d35d2ee3758dfe52" providerId="LiveId" clId="{3168BE8B-EBF7-46EB-A10D-F64ABFAE9740}" dt="2024-05-17T02:00:22.825" v="779" actId="478"/>
          <ac:spMkLst>
            <pc:docMk/>
            <pc:sldMk cId="1658518273" sldId="277"/>
            <ac:spMk id="6" creationId="{80AF5ADA-1756-5E17-9B65-35BCC153C65F}"/>
          </ac:spMkLst>
        </pc:spChg>
        <pc:spChg chg="del">
          <ac:chgData name="Willian Pina" userId="d35d2ee3758dfe52" providerId="LiveId" clId="{3168BE8B-EBF7-46EB-A10D-F64ABFAE9740}" dt="2024-05-17T02:00:25.436" v="780" actId="478"/>
          <ac:spMkLst>
            <pc:docMk/>
            <pc:sldMk cId="1658518273" sldId="277"/>
            <ac:spMk id="14" creationId="{2D5D2485-B770-6F02-1AC6-1472C61879AE}"/>
          </ac:spMkLst>
        </pc:spChg>
        <pc:spChg chg="mod">
          <ac:chgData name="Willian Pina" userId="d35d2ee3758dfe52" providerId="LiveId" clId="{3168BE8B-EBF7-46EB-A10D-F64ABFAE9740}" dt="2024-05-18T14:17:23.573" v="875" actId="14100"/>
          <ac:spMkLst>
            <pc:docMk/>
            <pc:sldMk cId="1658518273" sldId="277"/>
            <ac:spMk id="15" creationId="{617A3177-D5FC-83D4-5EAB-C05912B0B82B}"/>
          </ac:spMkLst>
        </pc:spChg>
        <pc:spChg chg="mod">
          <ac:chgData name="Willian Pina" userId="d35d2ee3758dfe52" providerId="LiveId" clId="{3168BE8B-EBF7-46EB-A10D-F64ABFAE9740}" dt="2024-05-18T14:17:42.335" v="880" actId="1076"/>
          <ac:spMkLst>
            <pc:docMk/>
            <pc:sldMk cId="1658518273" sldId="277"/>
            <ac:spMk id="16" creationId="{BAC89866-FA43-4F47-7BEE-832644CFAC04}"/>
          </ac:spMkLst>
        </pc:spChg>
        <pc:spChg chg="mod">
          <ac:chgData name="Willian Pina" userId="d35d2ee3758dfe52" providerId="LiveId" clId="{3168BE8B-EBF7-46EB-A10D-F64ABFAE9740}" dt="2024-05-18T14:17:28.782" v="877" actId="14100"/>
          <ac:spMkLst>
            <pc:docMk/>
            <pc:sldMk cId="1658518273" sldId="277"/>
            <ac:spMk id="17" creationId="{5ED31114-BD0A-7758-2D3D-8C8ADE02F005}"/>
          </ac:spMkLst>
        </pc:spChg>
        <pc:spChg chg="mod">
          <ac:chgData name="Willian Pina" userId="d35d2ee3758dfe52" providerId="LiveId" clId="{3168BE8B-EBF7-46EB-A10D-F64ABFAE9740}" dt="2024-05-18T14:17:47.507" v="881" actId="1076"/>
          <ac:spMkLst>
            <pc:docMk/>
            <pc:sldMk cId="1658518273" sldId="277"/>
            <ac:spMk id="18" creationId="{8718FAE1-22C7-EF21-11DF-698F96E5CDEB}"/>
          </ac:spMkLst>
        </pc:spChg>
        <pc:picChg chg="add mod">
          <ac:chgData name="Willian Pina" userId="d35d2ee3758dfe52" providerId="LiveId" clId="{3168BE8B-EBF7-46EB-A10D-F64ABFAE9740}" dt="2024-05-17T02:00:58.280" v="789" actId="14861"/>
          <ac:picMkLst>
            <pc:docMk/>
            <pc:sldMk cId="1658518273" sldId="277"/>
            <ac:picMk id="3" creationId="{437AF715-215E-244D-B4BC-D63D3B0AF1B9}"/>
          </ac:picMkLst>
        </pc:picChg>
        <pc:picChg chg="add del mod">
          <ac:chgData name="Willian Pina" userId="d35d2ee3758dfe52" providerId="LiveId" clId="{3168BE8B-EBF7-46EB-A10D-F64ABFAE9740}" dt="2024-05-19T20:54:43.785" v="1232" actId="478"/>
          <ac:picMkLst>
            <pc:docMk/>
            <pc:sldMk cId="1658518273" sldId="277"/>
            <ac:picMk id="6" creationId="{5D061D7A-417B-1EED-C6C3-01D79FBF9D9F}"/>
          </ac:picMkLst>
        </pc:picChg>
        <pc:picChg chg="del">
          <ac:chgData name="Willian Pina" userId="d35d2ee3758dfe52" providerId="LiveId" clId="{3168BE8B-EBF7-46EB-A10D-F64ABFAE9740}" dt="2024-05-17T02:00:21.263" v="778" actId="478"/>
          <ac:picMkLst>
            <pc:docMk/>
            <pc:sldMk cId="1658518273" sldId="277"/>
            <ac:picMk id="3074" creationId="{4C04247B-0C68-C7D3-6296-31DD47B899D8}"/>
          </ac:picMkLst>
        </pc:picChg>
      </pc:sldChg>
    </pc:docChg>
  </pc:docChgLst>
  <pc:docChgLst>
    <pc:chgData name="Willian Pina" userId="d35d2ee3758dfe52" providerId="LiveId" clId="{DFF72152-7B3E-4830-99AB-0A4192BD0277}"/>
    <pc:docChg chg="undo custSel addSld delSld modSld sldOrd addSection modSection">
      <pc:chgData name="Willian Pina" userId="d35d2ee3758dfe52" providerId="LiveId" clId="{DFF72152-7B3E-4830-99AB-0A4192BD0277}" dt="2024-05-15T20:29:25.127" v="1645" actId="1076"/>
      <pc:docMkLst>
        <pc:docMk/>
      </pc:docMkLst>
      <pc:sldChg chg="addSp delSp modSp mod setBg modAnim">
        <pc:chgData name="Willian Pina" userId="d35d2ee3758dfe52" providerId="LiveId" clId="{DFF72152-7B3E-4830-99AB-0A4192BD0277}" dt="2024-05-15T16:59:58.421" v="69"/>
        <pc:sldMkLst>
          <pc:docMk/>
          <pc:sldMk cId="1148236497" sldId="256"/>
        </pc:sldMkLst>
        <pc:spChg chg="add">
          <ac:chgData name="Willian Pina" userId="d35d2ee3758dfe52" providerId="LiveId" clId="{DFF72152-7B3E-4830-99AB-0A4192BD0277}" dt="2024-05-15T15:49:26.370" v="12"/>
          <ac:spMkLst>
            <pc:docMk/>
            <pc:sldMk cId="1148236497" sldId="256"/>
            <ac:spMk id="4" creationId="{72C72254-DB98-2C64-0494-DF8595EB23D5}"/>
          </ac:spMkLst>
        </pc:spChg>
        <pc:spChg chg="add mod ord">
          <ac:chgData name="Willian Pina" userId="d35d2ee3758dfe52" providerId="LiveId" clId="{DFF72152-7B3E-4830-99AB-0A4192BD0277}" dt="2024-05-15T16:58:26.840" v="59" actId="26606"/>
          <ac:spMkLst>
            <pc:docMk/>
            <pc:sldMk cId="1148236497" sldId="256"/>
            <ac:spMk id="7" creationId="{72A49233-BAEA-8719-6E65-9F15CB55D81C}"/>
          </ac:spMkLst>
        </pc:spChg>
        <pc:spChg chg="add mod">
          <ac:chgData name="Willian Pina" userId="d35d2ee3758dfe52" providerId="LiveId" clId="{DFF72152-7B3E-4830-99AB-0A4192BD0277}" dt="2024-05-15T16:59:08.148" v="63" actId="14100"/>
          <ac:spMkLst>
            <pc:docMk/>
            <pc:sldMk cId="1148236497" sldId="256"/>
            <ac:spMk id="8" creationId="{4E2F57D8-8575-3B1D-F7ED-B456EAFB5F34}"/>
          </ac:spMkLst>
        </pc:spChg>
        <pc:spChg chg="add mod">
          <ac:chgData name="Willian Pina" userId="d35d2ee3758dfe52" providerId="LiveId" clId="{DFF72152-7B3E-4830-99AB-0A4192BD0277}" dt="2024-05-15T16:59:20.588" v="65" actId="1076"/>
          <ac:spMkLst>
            <pc:docMk/>
            <pc:sldMk cId="1148236497" sldId="256"/>
            <ac:spMk id="9" creationId="{9D511D11-5811-A8D4-540A-75E5443AB7F7}"/>
          </ac:spMkLst>
        </pc:spChg>
        <pc:spChg chg="add del">
          <ac:chgData name="Willian Pina" userId="d35d2ee3758dfe52" providerId="LiveId" clId="{DFF72152-7B3E-4830-99AB-0A4192BD0277}" dt="2024-05-15T16:58:26.840" v="59" actId="26606"/>
          <ac:spMkLst>
            <pc:docMk/>
            <pc:sldMk cId="1148236497" sldId="256"/>
            <ac:spMk id="1039" creationId="{7B4F6806-5898-4FE8-B610-A058C8B8470A}"/>
          </ac:spMkLst>
        </pc:spChg>
        <pc:picChg chg="add mod">
          <ac:chgData name="Willian Pina" userId="d35d2ee3758dfe52" providerId="LiveId" clId="{DFF72152-7B3E-4830-99AB-0A4192BD0277}" dt="2024-05-15T16:58:26.840" v="59" actId="26606"/>
          <ac:picMkLst>
            <pc:docMk/>
            <pc:sldMk cId="1148236497" sldId="256"/>
            <ac:picMk id="5" creationId="{D204A936-C560-718D-56F8-C9464AE66DE7}"/>
          </ac:picMkLst>
        </pc:picChg>
        <pc:picChg chg="add mod">
          <ac:chgData name="Willian Pina" userId="d35d2ee3758dfe52" providerId="LiveId" clId="{DFF72152-7B3E-4830-99AB-0A4192BD0277}" dt="2024-05-15T15:47:50.619" v="6" actId="22572"/>
          <ac:picMkLst>
            <pc:docMk/>
            <pc:sldMk cId="1148236497" sldId="256"/>
            <ac:picMk id="1026" creationId="{79B5DAC7-4FE3-DCAB-3986-DFC474A56B3E}"/>
          </ac:picMkLst>
        </pc:picChg>
        <pc:picChg chg="add mod">
          <ac:chgData name="Willian Pina" userId="d35d2ee3758dfe52" providerId="LiveId" clId="{DFF72152-7B3E-4830-99AB-0A4192BD0277}" dt="2024-05-15T16:58:26.840" v="59" actId="26606"/>
          <ac:picMkLst>
            <pc:docMk/>
            <pc:sldMk cId="1148236497" sldId="256"/>
            <ac:picMk id="1028" creationId="{1F4182C3-503C-613C-99BB-53A7ED2112AE}"/>
          </ac:picMkLst>
        </pc:picChg>
        <pc:picChg chg="add del mod">
          <ac:chgData name="Willian Pina" userId="d35d2ee3758dfe52" providerId="LiveId" clId="{DFF72152-7B3E-4830-99AB-0A4192BD0277}" dt="2024-05-15T16:56:46.797" v="51" actId="478"/>
          <ac:picMkLst>
            <pc:docMk/>
            <pc:sldMk cId="1148236497" sldId="256"/>
            <ac:picMk id="1032" creationId="{0E3A70E7-7507-EBE7-D4D7-A244EBD8FF66}"/>
          </ac:picMkLst>
        </pc:picChg>
        <pc:picChg chg="add mod">
          <ac:chgData name="Willian Pina" userId="d35d2ee3758dfe52" providerId="LiveId" clId="{DFF72152-7B3E-4830-99AB-0A4192BD0277}" dt="2024-05-15T16:58:26.840" v="59" actId="26606"/>
          <ac:picMkLst>
            <pc:docMk/>
            <pc:sldMk cId="1148236497" sldId="256"/>
            <ac:picMk id="1034" creationId="{C16AC9CA-E540-1F92-5976-CE2884A6291C}"/>
          </ac:picMkLst>
        </pc:picChg>
      </pc:sldChg>
      <pc:sldChg chg="addSp delSp modSp add mod modTransition setBg delAnim modAnim">
        <pc:chgData name="Willian Pina" userId="d35d2ee3758dfe52" providerId="LiveId" clId="{DFF72152-7B3E-4830-99AB-0A4192BD0277}" dt="2024-05-15T19:31:06.174" v="1291"/>
        <pc:sldMkLst>
          <pc:docMk/>
          <pc:sldMk cId="4168066849" sldId="257"/>
        </pc:sldMkLst>
        <pc:spChg chg="add del mod">
          <ac:chgData name="Willian Pina" userId="d35d2ee3758dfe52" providerId="LiveId" clId="{DFF72152-7B3E-4830-99AB-0A4192BD0277}" dt="2024-05-15T18:25:42.605" v="129" actId="478"/>
          <ac:spMkLst>
            <pc:docMk/>
            <pc:sldMk cId="4168066849" sldId="257"/>
            <ac:spMk id="2" creationId="{DCA7546E-5238-7444-F23D-22E820C39E59}"/>
          </ac:spMkLst>
        </pc:spChg>
        <pc:spChg chg="del">
          <ac:chgData name="Willian Pina" userId="d35d2ee3758dfe52" providerId="LiveId" clId="{DFF72152-7B3E-4830-99AB-0A4192BD0277}" dt="2024-05-15T17:01:40.654" v="77" actId="478"/>
          <ac:spMkLst>
            <pc:docMk/>
            <pc:sldMk cId="4168066849" sldId="257"/>
            <ac:spMk id="7" creationId="{72A49233-BAEA-8719-6E65-9F15CB55D81C}"/>
          </ac:spMkLst>
        </pc:spChg>
        <pc:spChg chg="del">
          <ac:chgData name="Willian Pina" userId="d35d2ee3758dfe52" providerId="LiveId" clId="{DFF72152-7B3E-4830-99AB-0A4192BD0277}" dt="2024-05-15T17:01:38.555" v="76" actId="478"/>
          <ac:spMkLst>
            <pc:docMk/>
            <pc:sldMk cId="4168066849" sldId="257"/>
            <ac:spMk id="8" creationId="{4E2F57D8-8575-3B1D-F7ED-B456EAFB5F34}"/>
          </ac:spMkLst>
        </pc:spChg>
        <pc:spChg chg="del">
          <ac:chgData name="Willian Pina" userId="d35d2ee3758dfe52" providerId="LiveId" clId="{DFF72152-7B3E-4830-99AB-0A4192BD0277}" dt="2024-05-15T17:01:22.675" v="72" actId="478"/>
          <ac:spMkLst>
            <pc:docMk/>
            <pc:sldMk cId="4168066849" sldId="257"/>
            <ac:spMk id="9" creationId="{9D511D11-5811-A8D4-540A-75E5443AB7F7}"/>
          </ac:spMkLst>
        </pc:spChg>
        <pc:spChg chg="mod">
          <ac:chgData name="Willian Pina" userId="d35d2ee3758dfe52" providerId="LiveId" clId="{DFF72152-7B3E-4830-99AB-0A4192BD0277}" dt="2024-05-15T18:55:21.517" v="280" actId="692"/>
          <ac:spMkLst>
            <pc:docMk/>
            <pc:sldMk cId="4168066849" sldId="257"/>
            <ac:spMk id="12" creationId="{6595AE0C-6386-0636-CA4B-15D7C0B79ACC}"/>
          </ac:spMkLst>
        </pc:spChg>
        <pc:spChg chg="mod">
          <ac:chgData name="Willian Pina" userId="d35d2ee3758dfe52" providerId="LiveId" clId="{DFF72152-7B3E-4830-99AB-0A4192BD0277}" dt="2024-05-15T18:55:42.476" v="284" actId="2085"/>
          <ac:spMkLst>
            <pc:docMk/>
            <pc:sldMk cId="4168066849" sldId="257"/>
            <ac:spMk id="13" creationId="{B2B9D0A6-D65D-1C90-79CB-6852A7F353D3}"/>
          </ac:spMkLst>
        </pc:spChg>
        <pc:spChg chg="mod">
          <ac:chgData name="Willian Pina" userId="d35d2ee3758dfe52" providerId="LiveId" clId="{DFF72152-7B3E-4830-99AB-0A4192BD0277}" dt="2024-05-15T19:26:29.208" v="1235" actId="208"/>
          <ac:spMkLst>
            <pc:docMk/>
            <pc:sldMk cId="4168066849" sldId="257"/>
            <ac:spMk id="16" creationId="{4847FAEE-7084-C960-5797-C8E428C25049}"/>
          </ac:spMkLst>
        </pc:spChg>
        <pc:spChg chg="mod">
          <ac:chgData name="Willian Pina" userId="d35d2ee3758dfe52" providerId="LiveId" clId="{DFF72152-7B3E-4830-99AB-0A4192BD0277}" dt="2024-05-15T19:26:36.589" v="1236" actId="2085"/>
          <ac:spMkLst>
            <pc:docMk/>
            <pc:sldMk cId="4168066849" sldId="257"/>
            <ac:spMk id="17" creationId="{18925D1B-1A8E-23AF-C193-F92985AFC44E}"/>
          </ac:spMkLst>
        </pc:spChg>
        <pc:spChg chg="mod">
          <ac:chgData name="Willian Pina" userId="d35d2ee3758dfe52" providerId="LiveId" clId="{DFF72152-7B3E-4830-99AB-0A4192BD0277}" dt="2024-05-15T19:26:13.574" v="1231" actId="208"/>
          <ac:spMkLst>
            <pc:docMk/>
            <pc:sldMk cId="4168066849" sldId="257"/>
            <ac:spMk id="22" creationId="{A27A82B8-24AF-CBE1-19A5-ED5FB1013192}"/>
          </ac:spMkLst>
        </pc:spChg>
        <pc:spChg chg="mod">
          <ac:chgData name="Willian Pina" userId="d35d2ee3758dfe52" providerId="LiveId" clId="{DFF72152-7B3E-4830-99AB-0A4192BD0277}" dt="2024-05-15T19:26:19.734" v="1233" actId="2085"/>
          <ac:spMkLst>
            <pc:docMk/>
            <pc:sldMk cId="4168066849" sldId="257"/>
            <ac:spMk id="23" creationId="{C156C507-5099-D561-AF13-1D60DEF22028}"/>
          </ac:spMkLst>
        </pc:spChg>
        <pc:spChg chg="mod">
          <ac:chgData name="Willian Pina" userId="d35d2ee3758dfe52" providerId="LiveId" clId="{DFF72152-7B3E-4830-99AB-0A4192BD0277}" dt="2024-05-15T19:26:15.325" v="1232" actId="208"/>
          <ac:spMkLst>
            <pc:docMk/>
            <pc:sldMk cId="4168066849" sldId="257"/>
            <ac:spMk id="26" creationId="{B8CDFDAC-5443-221F-87F3-C5A21CA45333}"/>
          </ac:spMkLst>
        </pc:spChg>
        <pc:spChg chg="mod">
          <ac:chgData name="Willian Pina" userId="d35d2ee3758dfe52" providerId="LiveId" clId="{DFF72152-7B3E-4830-99AB-0A4192BD0277}" dt="2024-05-15T19:26:42.064" v="1237" actId="2085"/>
          <ac:spMkLst>
            <pc:docMk/>
            <pc:sldMk cId="4168066849" sldId="257"/>
            <ac:spMk id="27" creationId="{0A2A6D2B-17F1-B427-7BED-4BCC70FBC3F5}"/>
          </ac:spMkLst>
        </pc:spChg>
        <pc:spChg chg="mod">
          <ac:chgData name="Willian Pina" userId="d35d2ee3758dfe52" providerId="LiveId" clId="{DFF72152-7B3E-4830-99AB-0A4192BD0277}" dt="2024-05-15T19:26:49.431" v="1238" actId="208"/>
          <ac:spMkLst>
            <pc:docMk/>
            <pc:sldMk cId="4168066849" sldId="257"/>
            <ac:spMk id="42" creationId="{C6385CC3-2664-628A-57E9-D57FF9ED5093}"/>
          </ac:spMkLst>
        </pc:spChg>
        <pc:spChg chg="mod">
          <ac:chgData name="Willian Pina" userId="d35d2ee3758dfe52" providerId="LiveId" clId="{DFF72152-7B3E-4830-99AB-0A4192BD0277}" dt="2024-05-15T19:26:54.189" v="1239" actId="2085"/>
          <ac:spMkLst>
            <pc:docMk/>
            <pc:sldMk cId="4168066849" sldId="257"/>
            <ac:spMk id="43" creationId="{77FF03D6-B10A-F054-8159-4301F0C1F6F7}"/>
          </ac:spMkLst>
        </pc:spChg>
        <pc:grpChg chg="add del mod">
          <ac:chgData name="Willian Pina" userId="d35d2ee3758dfe52" providerId="LiveId" clId="{DFF72152-7B3E-4830-99AB-0A4192BD0277}" dt="2024-05-15T18:59:53.611" v="295" actId="478"/>
          <ac:grpSpMkLst>
            <pc:docMk/>
            <pc:sldMk cId="4168066849" sldId="257"/>
            <ac:grpSpMk id="11" creationId="{F9EA8BCE-5737-764E-334A-ABC7CA6C35F6}"/>
          </ac:grpSpMkLst>
        </pc:grpChg>
        <pc:grpChg chg="add mod">
          <ac:chgData name="Willian Pina" userId="d35d2ee3758dfe52" providerId="LiveId" clId="{DFF72152-7B3E-4830-99AB-0A4192BD0277}" dt="2024-05-15T19:25:49.245" v="1228" actId="1076"/>
          <ac:grpSpMkLst>
            <pc:docMk/>
            <pc:sldMk cId="4168066849" sldId="257"/>
            <ac:grpSpMk id="15" creationId="{57F58C9B-2CAE-5DC9-B722-AFF6B2ACE087}"/>
          </ac:grpSpMkLst>
        </pc:grpChg>
        <pc:grpChg chg="add mod">
          <ac:chgData name="Willian Pina" userId="d35d2ee3758dfe52" providerId="LiveId" clId="{DFF72152-7B3E-4830-99AB-0A4192BD0277}" dt="2024-05-15T19:17:46.467" v="1143" actId="164"/>
          <ac:grpSpMkLst>
            <pc:docMk/>
            <pc:sldMk cId="4168066849" sldId="257"/>
            <ac:grpSpMk id="21" creationId="{199F927C-9449-6978-3774-1BE08D44AD89}"/>
          </ac:grpSpMkLst>
        </pc:grpChg>
        <pc:grpChg chg="add mod">
          <ac:chgData name="Willian Pina" userId="d35d2ee3758dfe52" providerId="LiveId" clId="{DFF72152-7B3E-4830-99AB-0A4192BD0277}" dt="2024-05-15T19:22:49.850" v="1191" actId="164"/>
          <ac:grpSpMkLst>
            <pc:docMk/>
            <pc:sldMk cId="4168066849" sldId="257"/>
            <ac:grpSpMk id="25" creationId="{991273BA-2924-4264-A5DC-6C5CD0D6E129}"/>
          </ac:grpSpMkLst>
        </pc:grpChg>
        <pc:grpChg chg="add mod">
          <ac:chgData name="Willian Pina" userId="d35d2ee3758dfe52" providerId="LiveId" clId="{DFF72152-7B3E-4830-99AB-0A4192BD0277}" dt="2024-05-15T19:25:31.918" v="1226" actId="1076"/>
          <ac:grpSpMkLst>
            <pc:docMk/>
            <pc:sldMk cId="4168066849" sldId="257"/>
            <ac:grpSpMk id="35" creationId="{CA54A4A3-012C-8771-F08F-40D390E4859F}"/>
          </ac:grpSpMkLst>
        </pc:grpChg>
        <pc:grpChg chg="add mod">
          <ac:chgData name="Willian Pina" userId="d35d2ee3758dfe52" providerId="LiveId" clId="{DFF72152-7B3E-4830-99AB-0A4192BD0277}" dt="2024-05-15T19:25:21.485" v="1225" actId="1076"/>
          <ac:grpSpMkLst>
            <pc:docMk/>
            <pc:sldMk cId="4168066849" sldId="257"/>
            <ac:grpSpMk id="38" creationId="{049FC2F4-0FBF-5165-205C-95A669ED9084}"/>
          </ac:grpSpMkLst>
        </pc:grpChg>
        <pc:grpChg chg="add mod">
          <ac:chgData name="Willian Pina" userId="d35d2ee3758dfe52" providerId="LiveId" clId="{DFF72152-7B3E-4830-99AB-0A4192BD0277}" dt="2024-05-15T19:25:56.805" v="1229" actId="1076"/>
          <ac:grpSpMkLst>
            <pc:docMk/>
            <pc:sldMk cId="4168066849" sldId="257"/>
            <ac:grpSpMk id="39" creationId="{781FECF7-5E08-A52C-952A-D466519E177A}"/>
          </ac:grpSpMkLst>
        </pc:grpChg>
        <pc:grpChg chg="mod">
          <ac:chgData name="Willian Pina" userId="d35d2ee3758dfe52" providerId="LiveId" clId="{DFF72152-7B3E-4830-99AB-0A4192BD0277}" dt="2024-05-15T19:24:30.925" v="1202"/>
          <ac:grpSpMkLst>
            <pc:docMk/>
            <pc:sldMk cId="4168066849" sldId="257"/>
            <ac:grpSpMk id="40" creationId="{8D35253C-5BB6-FC4E-B6B2-190B846CB542}"/>
          </ac:grpSpMkLst>
        </pc:grpChg>
        <pc:graphicFrameChg chg="add del mod modGraphic">
          <ac:chgData name="Willian Pina" userId="d35d2ee3758dfe52" providerId="LiveId" clId="{DFF72152-7B3E-4830-99AB-0A4192BD0277}" dt="2024-05-15T18:37:12.149" v="134" actId="478"/>
          <ac:graphicFrameMkLst>
            <pc:docMk/>
            <pc:sldMk cId="4168066849" sldId="257"/>
            <ac:graphicFrameMk id="10" creationId="{A4CC23E9-8BFF-106E-C9F3-8A9F930FCD63}"/>
          </ac:graphicFrameMkLst>
        </pc:graphicFrameChg>
        <pc:picChg chg="add del mod">
          <ac:chgData name="Willian Pina" userId="d35d2ee3758dfe52" providerId="LiveId" clId="{DFF72152-7B3E-4830-99AB-0A4192BD0277}" dt="2024-05-15T18:25:43.581" v="130" actId="478"/>
          <ac:picMkLst>
            <pc:docMk/>
            <pc:sldMk cId="4168066849" sldId="257"/>
            <ac:picMk id="4" creationId="{D6565D6F-1C3D-DBD8-6AB8-2612E68E785D}"/>
          </ac:picMkLst>
        </pc:picChg>
        <pc:picChg chg="mod">
          <ac:chgData name="Willian Pina" userId="d35d2ee3758dfe52" providerId="LiveId" clId="{DFF72152-7B3E-4830-99AB-0A4192BD0277}" dt="2024-05-15T17:01:19.043" v="71" actId="14100"/>
          <ac:picMkLst>
            <pc:docMk/>
            <pc:sldMk cId="4168066849" sldId="257"/>
            <ac:picMk id="5" creationId="{D204A936-C560-718D-56F8-C9464AE66DE7}"/>
          </ac:picMkLst>
        </pc:picChg>
        <pc:picChg chg="mod">
          <ac:chgData name="Willian Pina" userId="d35d2ee3758dfe52" providerId="LiveId" clId="{DFF72152-7B3E-4830-99AB-0A4192BD0277}" dt="2024-05-15T18:55:21.517" v="280" actId="692"/>
          <ac:picMkLst>
            <pc:docMk/>
            <pc:sldMk cId="4168066849" sldId="257"/>
            <ac:picMk id="14" creationId="{738D9287-7C82-87BE-57A3-19B84D33B134}"/>
          </ac:picMkLst>
        </pc:picChg>
        <pc:picChg chg="mod">
          <ac:chgData name="Willian Pina" userId="d35d2ee3758dfe52" providerId="LiveId" clId="{DFF72152-7B3E-4830-99AB-0A4192BD0277}" dt="2024-05-15T19:26:29.208" v="1235" actId="208"/>
          <ac:picMkLst>
            <pc:docMk/>
            <pc:sldMk cId="4168066849" sldId="257"/>
            <ac:picMk id="18" creationId="{729F28EE-F695-C988-2647-BB1FE8E53479}"/>
          </ac:picMkLst>
        </pc:picChg>
        <pc:picChg chg="del mod">
          <ac:chgData name="Willian Pina" userId="d35d2ee3758dfe52" providerId="LiveId" clId="{DFF72152-7B3E-4830-99AB-0A4192BD0277}" dt="2024-05-15T19:10:00.964" v="1101" actId="478"/>
          <ac:picMkLst>
            <pc:docMk/>
            <pc:sldMk cId="4168066849" sldId="257"/>
            <ac:picMk id="24" creationId="{9910EFF8-18E6-FEED-D107-17A289A8443D}"/>
          </ac:picMkLst>
        </pc:picChg>
        <pc:picChg chg="del mod">
          <ac:chgData name="Willian Pina" userId="d35d2ee3758dfe52" providerId="LiveId" clId="{DFF72152-7B3E-4830-99AB-0A4192BD0277}" dt="2024-05-15T19:19:40.911" v="1167" actId="478"/>
          <ac:picMkLst>
            <pc:docMk/>
            <pc:sldMk cId="4168066849" sldId="257"/>
            <ac:picMk id="28" creationId="{FCC0AA14-CC66-93F6-392F-BD8296B269DF}"/>
          </ac:picMkLst>
        </pc:picChg>
        <pc:picChg chg="add del mod">
          <ac:chgData name="Willian Pina" userId="d35d2ee3758dfe52" providerId="LiveId" clId="{DFF72152-7B3E-4830-99AB-0A4192BD0277}" dt="2024-05-15T19:14:38.469" v="1128" actId="478"/>
          <ac:picMkLst>
            <pc:docMk/>
            <pc:sldMk cId="4168066849" sldId="257"/>
            <ac:picMk id="30" creationId="{01917623-5C9C-B0D2-0996-AA1BCC8446F0}"/>
          </ac:picMkLst>
        </pc:picChg>
        <pc:picChg chg="add mod">
          <ac:chgData name="Willian Pina" userId="d35d2ee3758dfe52" providerId="LiveId" clId="{DFF72152-7B3E-4830-99AB-0A4192BD0277}" dt="2024-05-15T19:16:06.125" v="1135"/>
          <ac:picMkLst>
            <pc:docMk/>
            <pc:sldMk cId="4168066849" sldId="257"/>
            <ac:picMk id="32" creationId="{17D7B5B0-3BB9-2D13-5A02-F038D21E2BDF}"/>
          </ac:picMkLst>
        </pc:picChg>
        <pc:picChg chg="add mod">
          <ac:chgData name="Willian Pina" userId="d35d2ee3758dfe52" providerId="LiveId" clId="{DFF72152-7B3E-4830-99AB-0A4192BD0277}" dt="2024-05-15T19:26:13.574" v="1231" actId="208"/>
          <ac:picMkLst>
            <pc:docMk/>
            <pc:sldMk cId="4168066849" sldId="257"/>
            <ac:picMk id="34" creationId="{645C9F77-574C-A7F1-1113-A4F056634E17}"/>
          </ac:picMkLst>
        </pc:picChg>
        <pc:picChg chg="add mod">
          <ac:chgData name="Willian Pina" userId="d35d2ee3758dfe52" providerId="LiveId" clId="{DFF72152-7B3E-4830-99AB-0A4192BD0277}" dt="2024-05-15T19:26:15.325" v="1232" actId="208"/>
          <ac:picMkLst>
            <pc:docMk/>
            <pc:sldMk cId="4168066849" sldId="257"/>
            <ac:picMk id="37" creationId="{0F50F500-64AF-6060-9524-75454D697F14}"/>
          </ac:picMkLst>
        </pc:picChg>
        <pc:picChg chg="mod">
          <ac:chgData name="Willian Pina" userId="d35d2ee3758dfe52" providerId="LiveId" clId="{DFF72152-7B3E-4830-99AB-0A4192BD0277}" dt="2024-05-15T19:26:49.431" v="1238" actId="208"/>
          <ac:picMkLst>
            <pc:docMk/>
            <pc:sldMk cId="4168066849" sldId="257"/>
            <ac:picMk id="41" creationId="{67FDC13E-1872-7BD6-E97F-5F41A801FF5E}"/>
          </ac:picMkLst>
        </pc:picChg>
        <pc:picChg chg="add del mod">
          <ac:chgData name="Willian Pina" userId="d35d2ee3758dfe52" providerId="LiveId" clId="{DFF72152-7B3E-4830-99AB-0A4192BD0277}" dt="2024-05-15T19:24:33.324" v="1204" actId="1076"/>
          <ac:picMkLst>
            <pc:docMk/>
            <pc:sldMk cId="4168066849" sldId="257"/>
            <ac:picMk id="1028" creationId="{1F4182C3-503C-613C-99BB-53A7ED2112AE}"/>
          </ac:picMkLst>
        </pc:picChg>
        <pc:picChg chg="mod">
          <ac:chgData name="Willian Pina" userId="d35d2ee3758dfe52" providerId="LiveId" clId="{DFF72152-7B3E-4830-99AB-0A4192BD0277}" dt="2024-05-15T17:01:34.562" v="75" actId="1076"/>
          <ac:picMkLst>
            <pc:docMk/>
            <pc:sldMk cId="4168066849" sldId="257"/>
            <ac:picMk id="1034" creationId="{C16AC9CA-E540-1F92-5976-CE2884A6291C}"/>
          </ac:picMkLst>
        </pc:picChg>
        <pc:picChg chg="add del mod">
          <ac:chgData name="Willian Pina" userId="d35d2ee3758dfe52" providerId="LiveId" clId="{DFF72152-7B3E-4830-99AB-0A4192BD0277}" dt="2024-05-15T19:04:22.832" v="836" actId="478"/>
          <ac:picMkLst>
            <pc:docMk/>
            <pc:sldMk cId="4168066849" sldId="257"/>
            <ac:picMk id="3074" creationId="{76BAF5DC-F198-B9B4-EF66-3E86E8ACA399}"/>
          </ac:picMkLst>
        </pc:picChg>
        <pc:cxnChg chg="add del">
          <ac:chgData name="Willian Pina" userId="d35d2ee3758dfe52" providerId="LiveId" clId="{DFF72152-7B3E-4830-99AB-0A4192BD0277}" dt="2024-05-15T19:06:17.367" v="852" actId="478"/>
          <ac:cxnSpMkLst>
            <pc:docMk/>
            <pc:sldMk cId="4168066849" sldId="257"/>
            <ac:cxnSpMk id="20" creationId="{77CE4E5E-A32E-A203-BBB5-96C40023FDB3}"/>
          </ac:cxnSpMkLst>
        </pc:cxnChg>
        <pc:cxnChg chg="add mod">
          <ac:chgData name="Willian Pina" userId="d35d2ee3758dfe52" providerId="LiveId" clId="{DFF72152-7B3E-4830-99AB-0A4192BD0277}" dt="2024-05-15T19:27:46.237" v="1245" actId="693"/>
          <ac:cxnSpMkLst>
            <pc:docMk/>
            <pc:sldMk cId="4168066849" sldId="257"/>
            <ac:cxnSpMk id="45" creationId="{AD14926F-AEA9-C370-C533-982A041DBC98}"/>
          </ac:cxnSpMkLst>
        </pc:cxnChg>
        <pc:cxnChg chg="add mod">
          <ac:chgData name="Willian Pina" userId="d35d2ee3758dfe52" providerId="LiveId" clId="{DFF72152-7B3E-4830-99AB-0A4192BD0277}" dt="2024-05-15T19:28:21.508" v="1254" actId="14100"/>
          <ac:cxnSpMkLst>
            <pc:docMk/>
            <pc:sldMk cId="4168066849" sldId="257"/>
            <ac:cxnSpMk id="48" creationId="{09B78338-78CA-8B20-147E-DC3672E70B38}"/>
          </ac:cxnSpMkLst>
        </pc:cxnChg>
        <pc:cxnChg chg="add mod">
          <ac:chgData name="Willian Pina" userId="d35d2ee3758dfe52" providerId="LiveId" clId="{DFF72152-7B3E-4830-99AB-0A4192BD0277}" dt="2024-05-15T19:30:36.219" v="1287" actId="14100"/>
          <ac:cxnSpMkLst>
            <pc:docMk/>
            <pc:sldMk cId="4168066849" sldId="257"/>
            <ac:cxnSpMk id="56" creationId="{3B8798CA-2FAC-BA6D-6879-8750BF8379E5}"/>
          </ac:cxnSpMkLst>
        </pc:cxnChg>
      </pc:sldChg>
      <pc:sldChg chg="addSp delSp modSp new del mod ord setBg">
        <pc:chgData name="Willian Pina" userId="d35d2ee3758dfe52" providerId="LiveId" clId="{DFF72152-7B3E-4830-99AB-0A4192BD0277}" dt="2024-05-15T19:32:28.475" v="1297" actId="47"/>
        <pc:sldMkLst>
          <pc:docMk/>
          <pc:sldMk cId="2241893058" sldId="258"/>
        </pc:sldMkLst>
        <pc:spChg chg="del">
          <ac:chgData name="Willian Pina" userId="d35d2ee3758dfe52" providerId="LiveId" clId="{DFF72152-7B3E-4830-99AB-0A4192BD0277}" dt="2024-05-15T18:46:03.404" v="138" actId="478"/>
          <ac:spMkLst>
            <pc:docMk/>
            <pc:sldMk cId="2241893058" sldId="258"/>
            <ac:spMk id="2" creationId="{0356E00D-0287-4E9C-5FF7-13AD0F30C5D8}"/>
          </ac:spMkLst>
        </pc:spChg>
        <pc:spChg chg="del">
          <ac:chgData name="Willian Pina" userId="d35d2ee3758dfe52" providerId="LiveId" clId="{DFF72152-7B3E-4830-99AB-0A4192BD0277}" dt="2024-05-15T18:46:04.478" v="139" actId="478"/>
          <ac:spMkLst>
            <pc:docMk/>
            <pc:sldMk cId="2241893058" sldId="258"/>
            <ac:spMk id="3" creationId="{06EA692E-7D6E-B340-93EE-8D80BFCD3F19}"/>
          </ac:spMkLst>
        </pc:spChg>
        <pc:spChg chg="add mod">
          <ac:chgData name="Willian Pina" userId="d35d2ee3758dfe52" providerId="LiveId" clId="{DFF72152-7B3E-4830-99AB-0A4192BD0277}" dt="2024-05-15T18:52:03.214" v="209" actId="164"/>
          <ac:spMkLst>
            <pc:docMk/>
            <pc:sldMk cId="2241893058" sldId="258"/>
            <ac:spMk id="4" creationId="{307FEF09-E066-4712-26CB-0E6AAD3CDDF0}"/>
          </ac:spMkLst>
        </pc:spChg>
        <pc:spChg chg="add del">
          <ac:chgData name="Willian Pina" userId="d35d2ee3758dfe52" providerId="LiveId" clId="{DFF72152-7B3E-4830-99AB-0A4192BD0277}" dt="2024-05-15T18:47:42.661" v="174" actId="22"/>
          <ac:spMkLst>
            <pc:docMk/>
            <pc:sldMk cId="2241893058" sldId="258"/>
            <ac:spMk id="6" creationId="{A845D471-7E6E-781B-D48D-2F5A4D40F0A3}"/>
          </ac:spMkLst>
        </pc:spChg>
        <pc:spChg chg="add mod">
          <ac:chgData name="Willian Pina" userId="d35d2ee3758dfe52" providerId="LiveId" clId="{DFF72152-7B3E-4830-99AB-0A4192BD0277}" dt="2024-05-15T18:52:03.214" v="209" actId="164"/>
          <ac:spMkLst>
            <pc:docMk/>
            <pc:sldMk cId="2241893058" sldId="258"/>
            <ac:spMk id="8" creationId="{FE855BEE-B601-24DB-AB91-B3044CE9765D}"/>
          </ac:spMkLst>
        </pc:spChg>
        <pc:spChg chg="mod">
          <ac:chgData name="Willian Pina" userId="d35d2ee3758dfe52" providerId="LiveId" clId="{DFF72152-7B3E-4830-99AB-0A4192BD0277}" dt="2024-05-15T18:53:34.816" v="217"/>
          <ac:spMkLst>
            <pc:docMk/>
            <pc:sldMk cId="2241893058" sldId="258"/>
            <ac:spMk id="13" creationId="{EE5B4650-7292-9FE6-94BE-EEDFC6CFC787}"/>
          </ac:spMkLst>
        </pc:spChg>
        <pc:spChg chg="mod">
          <ac:chgData name="Willian Pina" userId="d35d2ee3758dfe52" providerId="LiveId" clId="{DFF72152-7B3E-4830-99AB-0A4192BD0277}" dt="2024-05-15T18:53:34.816" v="217"/>
          <ac:spMkLst>
            <pc:docMk/>
            <pc:sldMk cId="2241893058" sldId="258"/>
            <ac:spMk id="14" creationId="{093A02FC-7CFC-C109-466A-3F5DF4DD8624}"/>
          </ac:spMkLst>
        </pc:spChg>
        <pc:spChg chg="mod">
          <ac:chgData name="Willian Pina" userId="d35d2ee3758dfe52" providerId="LiveId" clId="{DFF72152-7B3E-4830-99AB-0A4192BD0277}" dt="2024-05-15T18:55:55.113" v="286"/>
          <ac:spMkLst>
            <pc:docMk/>
            <pc:sldMk cId="2241893058" sldId="258"/>
            <ac:spMk id="17" creationId="{27821266-6313-0E8F-03C7-82042F92ABC2}"/>
          </ac:spMkLst>
        </pc:spChg>
        <pc:spChg chg="mod">
          <ac:chgData name="Willian Pina" userId="d35d2ee3758dfe52" providerId="LiveId" clId="{DFF72152-7B3E-4830-99AB-0A4192BD0277}" dt="2024-05-15T18:55:55.113" v="286"/>
          <ac:spMkLst>
            <pc:docMk/>
            <pc:sldMk cId="2241893058" sldId="258"/>
            <ac:spMk id="18" creationId="{3D0C1429-3B13-3CE2-3684-AFC977F6FE7E}"/>
          </ac:spMkLst>
        </pc:spChg>
        <pc:grpChg chg="add del mod">
          <ac:chgData name="Willian Pina" userId="d35d2ee3758dfe52" providerId="LiveId" clId="{DFF72152-7B3E-4830-99AB-0A4192BD0277}" dt="2024-05-15T18:53:34.261" v="216" actId="478"/>
          <ac:grpSpMkLst>
            <pc:docMk/>
            <pc:sldMk cId="2241893058" sldId="258"/>
            <ac:grpSpMk id="11" creationId="{4C092AEB-A0D5-0530-00AC-D6138FFF60E6}"/>
          </ac:grpSpMkLst>
        </pc:grpChg>
        <pc:grpChg chg="add del mod">
          <ac:chgData name="Willian Pina" userId="d35d2ee3758dfe52" providerId="LiveId" clId="{DFF72152-7B3E-4830-99AB-0A4192BD0277}" dt="2024-05-15T18:55:54.648" v="285" actId="478"/>
          <ac:grpSpMkLst>
            <pc:docMk/>
            <pc:sldMk cId="2241893058" sldId="258"/>
            <ac:grpSpMk id="12" creationId="{0C8B3822-22BB-A007-677C-E893C610F43C}"/>
          </ac:grpSpMkLst>
        </pc:grpChg>
        <pc:grpChg chg="add mod">
          <ac:chgData name="Willian Pina" userId="d35d2ee3758dfe52" providerId="LiveId" clId="{DFF72152-7B3E-4830-99AB-0A4192BD0277}" dt="2024-05-15T18:55:55.113" v="286"/>
          <ac:grpSpMkLst>
            <pc:docMk/>
            <pc:sldMk cId="2241893058" sldId="258"/>
            <ac:grpSpMk id="16" creationId="{88924BC8-6D4B-408B-E1EC-DBECC1540F35}"/>
          </ac:grpSpMkLst>
        </pc:grpChg>
        <pc:picChg chg="add mod">
          <ac:chgData name="Willian Pina" userId="d35d2ee3758dfe52" providerId="LiveId" clId="{DFF72152-7B3E-4830-99AB-0A4192BD0277}" dt="2024-05-15T18:52:03.214" v="209" actId="164"/>
          <ac:picMkLst>
            <pc:docMk/>
            <pc:sldMk cId="2241893058" sldId="258"/>
            <ac:picMk id="10" creationId="{634AEC7E-C766-9513-9C2F-8A2EF010EBA0}"/>
          </ac:picMkLst>
        </pc:picChg>
        <pc:picChg chg="mod">
          <ac:chgData name="Willian Pina" userId="d35d2ee3758dfe52" providerId="LiveId" clId="{DFF72152-7B3E-4830-99AB-0A4192BD0277}" dt="2024-05-15T18:53:34.816" v="217"/>
          <ac:picMkLst>
            <pc:docMk/>
            <pc:sldMk cId="2241893058" sldId="258"/>
            <ac:picMk id="15" creationId="{C45E70AF-18DC-62DF-0DA8-EE52AB1392F0}"/>
          </ac:picMkLst>
        </pc:picChg>
        <pc:picChg chg="mod">
          <ac:chgData name="Willian Pina" userId="d35d2ee3758dfe52" providerId="LiveId" clId="{DFF72152-7B3E-4830-99AB-0A4192BD0277}" dt="2024-05-15T18:55:55.113" v="286"/>
          <ac:picMkLst>
            <pc:docMk/>
            <pc:sldMk cId="2241893058" sldId="258"/>
            <ac:picMk id="19" creationId="{FD63DD77-1FF3-5F7B-AE48-44FAA6FCAB35}"/>
          </ac:picMkLst>
        </pc:picChg>
      </pc:sldChg>
      <pc:sldChg chg="modSp add mod">
        <pc:chgData name="Willian Pina" userId="d35d2ee3758dfe52" providerId="LiveId" clId="{DFF72152-7B3E-4830-99AB-0A4192BD0277}" dt="2024-05-15T19:31:42.630" v="1293" actId="2085"/>
        <pc:sldMkLst>
          <pc:docMk/>
          <pc:sldMk cId="1883383698" sldId="259"/>
        </pc:sldMkLst>
        <pc:spChg chg="mod">
          <ac:chgData name="Willian Pina" userId="d35d2ee3758dfe52" providerId="LiveId" clId="{DFF72152-7B3E-4830-99AB-0A4192BD0277}" dt="2024-05-15T19:31:39.093" v="1292" actId="208"/>
          <ac:spMkLst>
            <pc:docMk/>
            <pc:sldMk cId="1883383698" sldId="259"/>
            <ac:spMk id="12" creationId="{6595AE0C-6386-0636-CA4B-15D7C0B79ACC}"/>
          </ac:spMkLst>
        </pc:spChg>
        <pc:spChg chg="mod">
          <ac:chgData name="Willian Pina" userId="d35d2ee3758dfe52" providerId="LiveId" clId="{DFF72152-7B3E-4830-99AB-0A4192BD0277}" dt="2024-05-15T19:31:42.630" v="1293" actId="2085"/>
          <ac:spMkLst>
            <pc:docMk/>
            <pc:sldMk cId="1883383698" sldId="259"/>
            <ac:spMk id="13" creationId="{B2B9D0A6-D65D-1C90-79CB-6852A7F353D3}"/>
          </ac:spMkLst>
        </pc:spChg>
        <pc:picChg chg="mod">
          <ac:chgData name="Willian Pina" userId="d35d2ee3758dfe52" providerId="LiveId" clId="{DFF72152-7B3E-4830-99AB-0A4192BD0277}" dt="2024-05-15T19:31:39.093" v="1292" actId="208"/>
          <ac:picMkLst>
            <pc:docMk/>
            <pc:sldMk cId="1883383698" sldId="259"/>
            <ac:picMk id="14" creationId="{738D9287-7C82-87BE-57A3-19B84D33B134}"/>
          </ac:picMkLst>
        </pc:picChg>
      </pc:sldChg>
      <pc:sldChg chg="addSp delSp modSp add mod modAnim">
        <pc:chgData name="Willian Pina" userId="d35d2ee3758dfe52" providerId="LiveId" clId="{DFF72152-7B3E-4830-99AB-0A4192BD0277}" dt="2024-05-15T20:29:25.127" v="1645" actId="1076"/>
        <pc:sldMkLst>
          <pc:docMk/>
          <pc:sldMk cId="2392343347" sldId="260"/>
        </pc:sldMkLst>
        <pc:spChg chg="add mod topLvl">
          <ac:chgData name="Willian Pina" userId="d35d2ee3758dfe52" providerId="LiveId" clId="{DFF72152-7B3E-4830-99AB-0A4192BD0277}" dt="2024-05-15T20:24:57.235" v="1622" actId="164"/>
          <ac:spMkLst>
            <pc:docMk/>
            <pc:sldMk cId="2392343347" sldId="260"/>
            <ac:spMk id="2" creationId="{A7F6C158-058E-D96B-0566-3353EAE16885}"/>
          </ac:spMkLst>
        </pc:spChg>
        <pc:spChg chg="add del mod">
          <ac:chgData name="Willian Pina" userId="d35d2ee3758dfe52" providerId="LiveId" clId="{DFF72152-7B3E-4830-99AB-0A4192BD0277}" dt="2024-05-15T20:27:23.711" v="1634" actId="478"/>
          <ac:spMkLst>
            <pc:docMk/>
            <pc:sldMk cId="2392343347" sldId="260"/>
            <ac:spMk id="3" creationId="{C645D929-6C47-4073-1EA8-4785A4F89736}"/>
          </ac:spMkLst>
        </pc:spChg>
        <pc:spChg chg="add del mod">
          <ac:chgData name="Willian Pina" userId="d35d2ee3758dfe52" providerId="LiveId" clId="{DFF72152-7B3E-4830-99AB-0A4192BD0277}" dt="2024-05-15T20:27:30.930" v="1638" actId="478"/>
          <ac:spMkLst>
            <pc:docMk/>
            <pc:sldMk cId="2392343347" sldId="260"/>
            <ac:spMk id="4" creationId="{6C46900F-F10F-1FB4-D1D4-D4054074F84A}"/>
          </ac:spMkLst>
        </pc:spChg>
        <pc:spChg chg="add del mod">
          <ac:chgData name="Willian Pina" userId="d35d2ee3758dfe52" providerId="LiveId" clId="{DFF72152-7B3E-4830-99AB-0A4192BD0277}" dt="2024-05-15T20:27:25.071" v="1635" actId="478"/>
          <ac:spMkLst>
            <pc:docMk/>
            <pc:sldMk cId="2392343347" sldId="260"/>
            <ac:spMk id="6" creationId="{866283FC-7337-F099-B526-1D2EE05BAA02}"/>
          </ac:spMkLst>
        </pc:spChg>
        <pc:spChg chg="del mod ord">
          <ac:chgData name="Willian Pina" userId="d35d2ee3758dfe52" providerId="LiveId" clId="{DFF72152-7B3E-4830-99AB-0A4192BD0277}" dt="2024-05-15T20:25:05.067" v="1623" actId="21"/>
          <ac:spMkLst>
            <pc:docMk/>
            <pc:sldMk cId="2392343347" sldId="260"/>
            <ac:spMk id="12" creationId="{6595AE0C-6386-0636-CA4B-15D7C0B79ACC}"/>
          </ac:spMkLst>
        </pc:spChg>
        <pc:spChg chg="mod">
          <ac:chgData name="Willian Pina" userId="d35d2ee3758dfe52" providerId="LiveId" clId="{DFF72152-7B3E-4830-99AB-0A4192BD0277}" dt="2024-05-15T20:24:23.664" v="1615" actId="165"/>
          <ac:spMkLst>
            <pc:docMk/>
            <pc:sldMk cId="2392343347" sldId="260"/>
            <ac:spMk id="13" creationId="{B2B9D0A6-D65D-1C90-79CB-6852A7F353D3}"/>
          </ac:spMkLst>
        </pc:spChg>
        <pc:spChg chg="add del mod ord topLvl">
          <ac:chgData name="Willian Pina" userId="d35d2ee3758dfe52" providerId="LiveId" clId="{DFF72152-7B3E-4830-99AB-0A4192BD0277}" dt="2024-05-15T20:29:25.127" v="1645" actId="1076"/>
          <ac:spMkLst>
            <pc:docMk/>
            <pc:sldMk cId="2392343347" sldId="260"/>
            <ac:spMk id="20" creationId="{B9496856-B0BD-2B95-7281-A32359A046C1}"/>
          </ac:spMkLst>
        </pc:spChg>
        <pc:spChg chg="del mod">
          <ac:chgData name="Willian Pina" userId="d35d2ee3758dfe52" providerId="LiveId" clId="{DFF72152-7B3E-4830-99AB-0A4192BD0277}" dt="2024-05-15T20:26:31.621" v="1629" actId="478"/>
          <ac:spMkLst>
            <pc:docMk/>
            <pc:sldMk cId="2392343347" sldId="260"/>
            <ac:spMk id="21" creationId="{C0B6C450-3F07-FC72-FC87-FE53D033012E}"/>
          </ac:spMkLst>
        </pc:spChg>
        <pc:grpChg chg="mod ord topLvl">
          <ac:chgData name="Willian Pina" userId="d35d2ee3758dfe52" providerId="LiveId" clId="{DFF72152-7B3E-4830-99AB-0A4192BD0277}" dt="2024-05-15T20:24:23.664" v="1615" actId="165"/>
          <ac:grpSpMkLst>
            <pc:docMk/>
            <pc:sldMk cId="2392343347" sldId="260"/>
            <ac:grpSpMk id="11" creationId="{F9EA8BCE-5737-764E-334A-ABC7CA6C35F6}"/>
          </ac:grpSpMkLst>
        </pc:grpChg>
        <pc:grpChg chg="add del mod">
          <ac:chgData name="Willian Pina" userId="d35d2ee3758dfe52" providerId="LiveId" clId="{DFF72152-7B3E-4830-99AB-0A4192BD0277}" dt="2024-05-15T20:24:23.664" v="1615" actId="165"/>
          <ac:grpSpMkLst>
            <pc:docMk/>
            <pc:sldMk cId="2392343347" sldId="260"/>
            <ac:grpSpMk id="15" creationId="{C6FC1001-EC3B-5351-03F2-732ABDF168D3}"/>
          </ac:grpSpMkLst>
        </pc:grpChg>
        <pc:grpChg chg="add del mod">
          <ac:chgData name="Willian Pina" userId="d35d2ee3758dfe52" providerId="LiveId" clId="{DFF72152-7B3E-4830-99AB-0A4192BD0277}" dt="2024-05-15T20:27:22.316" v="1633" actId="478"/>
          <ac:grpSpMkLst>
            <pc:docMk/>
            <pc:sldMk cId="2392343347" sldId="260"/>
            <ac:grpSpMk id="16" creationId="{16D20A48-E641-DFE1-B4FE-560406494FFB}"/>
          </ac:grpSpMkLst>
        </pc:grpChg>
        <pc:grpChg chg="add del mod">
          <ac:chgData name="Willian Pina" userId="d35d2ee3758dfe52" providerId="LiveId" clId="{DFF72152-7B3E-4830-99AB-0A4192BD0277}" dt="2024-05-15T20:26:36.214" v="1630" actId="478"/>
          <ac:grpSpMkLst>
            <pc:docMk/>
            <pc:sldMk cId="2392343347" sldId="260"/>
            <ac:grpSpMk id="17" creationId="{AC4A88EE-F748-1C59-360A-D460EE7FE81A}"/>
          </ac:grpSpMkLst>
        </pc:grpChg>
        <pc:grpChg chg="add del mod">
          <ac:chgData name="Willian Pina" userId="d35d2ee3758dfe52" providerId="LiveId" clId="{DFF72152-7B3E-4830-99AB-0A4192BD0277}" dt="2024-05-15T20:26:31.621" v="1629" actId="478"/>
          <ac:grpSpMkLst>
            <pc:docMk/>
            <pc:sldMk cId="2392343347" sldId="260"/>
            <ac:grpSpMk id="18" creationId="{E9BBFB47-6311-D084-5C50-B31AA2C34EA5}"/>
          </ac:grpSpMkLst>
        </pc:grpChg>
        <pc:picChg chg="add mod topLvl">
          <ac:chgData name="Willian Pina" userId="d35d2ee3758dfe52" providerId="LiveId" clId="{DFF72152-7B3E-4830-99AB-0A4192BD0277}" dt="2024-05-15T20:24:57.235" v="1622" actId="164"/>
          <ac:picMkLst>
            <pc:docMk/>
            <pc:sldMk cId="2392343347" sldId="260"/>
            <ac:picMk id="8" creationId="{96DB1B42-DE61-DA60-60AC-B26FF1A8171C}"/>
          </ac:picMkLst>
        </pc:picChg>
        <pc:picChg chg="add del mod">
          <ac:chgData name="Willian Pina" userId="d35d2ee3758dfe52" providerId="LiveId" clId="{DFF72152-7B3E-4830-99AB-0A4192BD0277}" dt="2024-05-15T20:27:33.081" v="1639" actId="478"/>
          <ac:picMkLst>
            <pc:docMk/>
            <pc:sldMk cId="2392343347" sldId="260"/>
            <ac:picMk id="10" creationId="{B7146F76-0985-44D9-FF65-ECFF5E8329E3}"/>
          </ac:picMkLst>
        </pc:picChg>
        <pc:picChg chg="mod">
          <ac:chgData name="Willian Pina" userId="d35d2ee3758dfe52" providerId="LiveId" clId="{DFF72152-7B3E-4830-99AB-0A4192BD0277}" dt="2024-05-15T20:24:23.664" v="1615" actId="165"/>
          <ac:picMkLst>
            <pc:docMk/>
            <pc:sldMk cId="2392343347" sldId="260"/>
            <ac:picMk id="14" creationId="{738D9287-7C82-87BE-57A3-19B84D33B134}"/>
          </ac:picMkLst>
        </pc:picChg>
        <pc:picChg chg="del mod topLvl">
          <ac:chgData name="Willian Pina" userId="d35d2ee3758dfe52" providerId="LiveId" clId="{DFF72152-7B3E-4830-99AB-0A4192BD0277}" dt="2024-05-15T20:26:36.214" v="1630" actId="478"/>
          <ac:picMkLst>
            <pc:docMk/>
            <pc:sldMk cId="2392343347" sldId="260"/>
            <ac:picMk id="19" creationId="{EEA133F3-670E-3E8A-EBCA-7FB663A5000A}"/>
          </ac:picMkLst>
        </pc:picChg>
        <pc:picChg chg="add del">
          <ac:chgData name="Willian Pina" userId="d35d2ee3758dfe52" providerId="LiveId" clId="{DFF72152-7B3E-4830-99AB-0A4192BD0277}" dt="2024-05-15T20:27:28.194" v="1637" actId="478"/>
          <ac:picMkLst>
            <pc:docMk/>
            <pc:sldMk cId="2392343347" sldId="260"/>
            <ac:picMk id="1028" creationId="{1F4182C3-503C-613C-99BB-53A7ED2112AE}"/>
          </ac:picMkLst>
        </pc:picChg>
      </pc:sldChg>
      <pc:sldChg chg="add modTransition setBg modAnim">
        <pc:chgData name="Willian Pina" userId="d35d2ee3758dfe52" providerId="LiveId" clId="{DFF72152-7B3E-4830-99AB-0A4192BD0277}" dt="2024-05-15T20:11:13.207" v="1484"/>
        <pc:sldMkLst>
          <pc:docMk/>
          <pc:sldMk cId="1376073356" sldId="261"/>
        </pc:sldMkLst>
      </pc:sldChg>
      <pc:sldChg chg="addSp delSp modSp add mod ord setBg">
        <pc:chgData name="Willian Pina" userId="d35d2ee3758dfe52" providerId="LiveId" clId="{DFF72152-7B3E-4830-99AB-0A4192BD0277}" dt="2024-05-15T19:34:26.746" v="1316" actId="108"/>
        <pc:sldMkLst>
          <pc:docMk/>
          <pc:sldMk cId="4005369807" sldId="262"/>
        </pc:sldMkLst>
        <pc:spChg chg="mod">
          <ac:chgData name="Willian Pina" userId="d35d2ee3758dfe52" providerId="LiveId" clId="{DFF72152-7B3E-4830-99AB-0A4192BD0277}" dt="2024-05-15T19:33:31.785" v="1303"/>
          <ac:spMkLst>
            <pc:docMk/>
            <pc:sldMk cId="4005369807" sldId="262"/>
            <ac:spMk id="6" creationId="{916735AF-B695-A2B8-391E-41AD81DE07B7}"/>
          </ac:spMkLst>
        </pc:spChg>
        <pc:spChg chg="mod">
          <ac:chgData name="Willian Pina" userId="d35d2ee3758dfe52" providerId="LiveId" clId="{DFF72152-7B3E-4830-99AB-0A4192BD0277}" dt="2024-05-15T19:34:26.746" v="1316" actId="108"/>
          <ac:spMkLst>
            <pc:docMk/>
            <pc:sldMk cId="4005369807" sldId="262"/>
            <ac:spMk id="7" creationId="{5B0E546F-7AC0-AB8F-FCFF-C14B4C03E7C1}"/>
          </ac:spMkLst>
        </pc:spChg>
        <pc:grpChg chg="add mod">
          <ac:chgData name="Willian Pina" userId="d35d2ee3758dfe52" providerId="LiveId" clId="{DFF72152-7B3E-4830-99AB-0A4192BD0277}" dt="2024-05-15T19:34:04.577" v="1310" actId="1076"/>
          <ac:grpSpMkLst>
            <pc:docMk/>
            <pc:sldMk cId="4005369807" sldId="262"/>
            <ac:grpSpMk id="2" creationId="{EC5EA29B-08AF-1BE3-E9E2-DBB289F8519E}"/>
          </ac:grpSpMkLst>
        </pc:grpChg>
        <pc:grpChg chg="mod">
          <ac:chgData name="Willian Pina" userId="d35d2ee3758dfe52" providerId="LiveId" clId="{DFF72152-7B3E-4830-99AB-0A4192BD0277}" dt="2024-05-15T19:33:31.785" v="1303"/>
          <ac:grpSpMkLst>
            <pc:docMk/>
            <pc:sldMk cId="4005369807" sldId="262"/>
            <ac:grpSpMk id="3" creationId="{722F1D0B-5F74-26CB-8C18-206E7A30BE15}"/>
          </ac:grpSpMkLst>
        </pc:grpChg>
        <pc:grpChg chg="del">
          <ac:chgData name="Willian Pina" userId="d35d2ee3758dfe52" providerId="LiveId" clId="{DFF72152-7B3E-4830-99AB-0A4192BD0277}" dt="2024-05-15T19:33:35.016" v="1304" actId="478"/>
          <ac:grpSpMkLst>
            <pc:docMk/>
            <pc:sldMk cId="4005369807" sldId="262"/>
            <ac:grpSpMk id="11" creationId="{F9EA8BCE-5737-764E-334A-ABC7CA6C35F6}"/>
          </ac:grpSpMkLst>
        </pc:grpChg>
        <pc:picChg chg="mod">
          <ac:chgData name="Willian Pina" userId="d35d2ee3758dfe52" providerId="LiveId" clId="{DFF72152-7B3E-4830-99AB-0A4192BD0277}" dt="2024-05-15T19:33:31.785" v="1303"/>
          <ac:picMkLst>
            <pc:docMk/>
            <pc:sldMk cId="4005369807" sldId="262"/>
            <ac:picMk id="4" creationId="{5D06B75D-2DCF-F019-81B4-8CA71366E1B7}"/>
          </ac:picMkLst>
        </pc:picChg>
        <pc:picChg chg="mod">
          <ac:chgData name="Willian Pina" userId="d35d2ee3758dfe52" providerId="LiveId" clId="{DFF72152-7B3E-4830-99AB-0A4192BD0277}" dt="2024-05-15T19:33:44.200" v="1307" actId="1076"/>
          <ac:picMkLst>
            <pc:docMk/>
            <pc:sldMk cId="4005369807" sldId="262"/>
            <ac:picMk id="1028" creationId="{1F4182C3-503C-613C-99BB-53A7ED2112AE}"/>
          </ac:picMkLst>
        </pc:picChg>
      </pc:sldChg>
      <pc:sldChg chg="modSp add mod">
        <pc:chgData name="Willian Pina" userId="d35d2ee3758dfe52" providerId="LiveId" clId="{DFF72152-7B3E-4830-99AB-0A4192BD0277}" dt="2024-05-15T19:59:52.904" v="1335" actId="14100"/>
        <pc:sldMkLst>
          <pc:docMk/>
          <pc:sldMk cId="374710626" sldId="263"/>
        </pc:sldMkLst>
        <pc:spChg chg="mod">
          <ac:chgData name="Willian Pina" userId="d35d2ee3758dfe52" providerId="LiveId" clId="{DFF72152-7B3E-4830-99AB-0A4192BD0277}" dt="2024-05-15T19:58:52.924" v="1324" actId="1076"/>
          <ac:spMkLst>
            <pc:docMk/>
            <pc:sldMk cId="374710626" sldId="263"/>
            <ac:spMk id="6" creationId="{916735AF-B695-A2B8-391E-41AD81DE07B7}"/>
          </ac:spMkLst>
        </pc:spChg>
        <pc:spChg chg="mod">
          <ac:chgData name="Willian Pina" userId="d35d2ee3758dfe52" providerId="LiveId" clId="{DFF72152-7B3E-4830-99AB-0A4192BD0277}" dt="2024-05-15T19:59:52.904" v="1335" actId="14100"/>
          <ac:spMkLst>
            <pc:docMk/>
            <pc:sldMk cId="374710626" sldId="263"/>
            <ac:spMk id="7" creationId="{5B0E546F-7AC0-AB8F-FCFF-C14B4C03E7C1}"/>
          </ac:spMkLst>
        </pc:spChg>
        <pc:grpChg chg="mod">
          <ac:chgData name="Willian Pina" userId="d35d2ee3758dfe52" providerId="LiveId" clId="{DFF72152-7B3E-4830-99AB-0A4192BD0277}" dt="2024-05-15T19:58:43.863" v="1321" actId="1076"/>
          <ac:grpSpMkLst>
            <pc:docMk/>
            <pc:sldMk cId="374710626" sldId="263"/>
            <ac:grpSpMk id="2" creationId="{EC5EA29B-08AF-1BE3-E9E2-DBB289F8519E}"/>
          </ac:grpSpMkLst>
        </pc:grpChg>
        <pc:picChg chg="mod">
          <ac:chgData name="Willian Pina" userId="d35d2ee3758dfe52" providerId="LiveId" clId="{DFF72152-7B3E-4830-99AB-0A4192BD0277}" dt="2024-05-15T19:59:33.733" v="1329" actId="1076"/>
          <ac:picMkLst>
            <pc:docMk/>
            <pc:sldMk cId="374710626" sldId="263"/>
            <ac:picMk id="4" creationId="{5D06B75D-2DCF-F019-81B4-8CA71366E1B7}"/>
          </ac:picMkLst>
        </pc:picChg>
      </pc:sldChg>
      <pc:sldChg chg="add ord">
        <pc:chgData name="Willian Pina" userId="d35d2ee3758dfe52" providerId="LiveId" clId="{DFF72152-7B3E-4830-99AB-0A4192BD0277}" dt="2024-05-15T20:00:26.062" v="1338"/>
        <pc:sldMkLst>
          <pc:docMk/>
          <pc:sldMk cId="233678662" sldId="264"/>
        </pc:sldMkLst>
      </pc:sldChg>
      <pc:sldChg chg="addSp delSp modSp add mod ord">
        <pc:chgData name="Willian Pina" userId="d35d2ee3758dfe52" providerId="LiveId" clId="{DFF72152-7B3E-4830-99AB-0A4192BD0277}" dt="2024-05-15T20:02:11.332" v="1360" actId="1076"/>
        <pc:sldMkLst>
          <pc:docMk/>
          <pc:sldMk cId="329389290" sldId="265"/>
        </pc:sldMkLst>
        <pc:spChg chg="del">
          <ac:chgData name="Willian Pina" userId="d35d2ee3758dfe52" providerId="LiveId" clId="{DFF72152-7B3E-4830-99AB-0A4192BD0277}" dt="2024-05-15T20:01:06.322" v="1342" actId="478"/>
          <ac:spMkLst>
            <pc:docMk/>
            <pc:sldMk cId="329389290" sldId="265"/>
            <ac:spMk id="6" creationId="{916735AF-B695-A2B8-391E-41AD81DE07B7}"/>
          </ac:spMkLst>
        </pc:spChg>
        <pc:spChg chg="mod">
          <ac:chgData name="Willian Pina" userId="d35d2ee3758dfe52" providerId="LiveId" clId="{DFF72152-7B3E-4830-99AB-0A4192BD0277}" dt="2024-05-15T20:01:10.639" v="1344"/>
          <ac:spMkLst>
            <pc:docMk/>
            <pc:sldMk cId="329389290" sldId="265"/>
            <ac:spMk id="11" creationId="{D6CA3CC4-0DDF-BEDD-EFD1-BE7783658CA7}"/>
          </ac:spMkLst>
        </pc:spChg>
        <pc:spChg chg="mod">
          <ac:chgData name="Willian Pina" userId="d35d2ee3758dfe52" providerId="LiveId" clId="{DFF72152-7B3E-4830-99AB-0A4192BD0277}" dt="2024-05-15T20:02:00.989" v="1359" actId="404"/>
          <ac:spMkLst>
            <pc:docMk/>
            <pc:sldMk cId="329389290" sldId="265"/>
            <ac:spMk id="12" creationId="{19E9DA0A-53B5-F610-6F05-256117F91C65}"/>
          </ac:spMkLst>
        </pc:spChg>
        <pc:grpChg chg="del">
          <ac:chgData name="Willian Pina" userId="d35d2ee3758dfe52" providerId="LiveId" clId="{DFF72152-7B3E-4830-99AB-0A4192BD0277}" dt="2024-05-15T20:01:09.059" v="1343" actId="478"/>
          <ac:grpSpMkLst>
            <pc:docMk/>
            <pc:sldMk cId="329389290" sldId="265"/>
            <ac:grpSpMk id="2" creationId="{EC5EA29B-08AF-1BE3-E9E2-DBB289F8519E}"/>
          </ac:grpSpMkLst>
        </pc:grpChg>
        <pc:grpChg chg="del">
          <ac:chgData name="Willian Pina" userId="d35d2ee3758dfe52" providerId="LiveId" clId="{DFF72152-7B3E-4830-99AB-0A4192BD0277}" dt="2024-05-15T20:01:06.322" v="1342" actId="478"/>
          <ac:grpSpMkLst>
            <pc:docMk/>
            <pc:sldMk cId="329389290" sldId="265"/>
            <ac:grpSpMk id="3" creationId="{722F1D0B-5F74-26CB-8C18-206E7A30BE15}"/>
          </ac:grpSpMkLst>
        </pc:grpChg>
        <pc:grpChg chg="add mod">
          <ac:chgData name="Willian Pina" userId="d35d2ee3758dfe52" providerId="LiveId" clId="{DFF72152-7B3E-4830-99AB-0A4192BD0277}" dt="2024-05-15T20:02:11.332" v="1360" actId="1076"/>
          <ac:grpSpMkLst>
            <pc:docMk/>
            <pc:sldMk cId="329389290" sldId="265"/>
            <ac:grpSpMk id="8" creationId="{6FCCE61C-9176-D023-0231-970903052170}"/>
          </ac:grpSpMkLst>
        </pc:grpChg>
        <pc:grpChg chg="mod">
          <ac:chgData name="Willian Pina" userId="d35d2ee3758dfe52" providerId="LiveId" clId="{DFF72152-7B3E-4830-99AB-0A4192BD0277}" dt="2024-05-15T20:01:10.639" v="1344"/>
          <ac:grpSpMkLst>
            <pc:docMk/>
            <pc:sldMk cId="329389290" sldId="265"/>
            <ac:grpSpMk id="9" creationId="{A7A4C387-64B4-FCD0-5BBD-D3E2181D5100}"/>
          </ac:grpSpMkLst>
        </pc:grpChg>
        <pc:picChg chg="mod">
          <ac:chgData name="Willian Pina" userId="d35d2ee3758dfe52" providerId="LiveId" clId="{DFF72152-7B3E-4830-99AB-0A4192BD0277}" dt="2024-05-15T20:01:10.639" v="1344"/>
          <ac:picMkLst>
            <pc:docMk/>
            <pc:sldMk cId="329389290" sldId="265"/>
            <ac:picMk id="10" creationId="{22657273-D06E-2620-F393-4BFB5CE7AD54}"/>
          </ac:picMkLst>
        </pc:picChg>
      </pc:sldChg>
      <pc:sldChg chg="modSp add mod">
        <pc:chgData name="Willian Pina" userId="d35d2ee3758dfe52" providerId="LiveId" clId="{DFF72152-7B3E-4830-99AB-0A4192BD0277}" dt="2024-05-15T20:03:20.787" v="1373" actId="14100"/>
        <pc:sldMkLst>
          <pc:docMk/>
          <pc:sldMk cId="2873005257" sldId="266"/>
        </pc:sldMkLst>
        <pc:spChg chg="mod">
          <ac:chgData name="Willian Pina" userId="d35d2ee3758dfe52" providerId="LiveId" clId="{DFF72152-7B3E-4830-99AB-0A4192BD0277}" dt="2024-05-15T20:03:20.787" v="1373" actId="14100"/>
          <ac:spMkLst>
            <pc:docMk/>
            <pc:sldMk cId="2873005257" sldId="266"/>
            <ac:spMk id="12" creationId="{19E9DA0A-53B5-F610-6F05-256117F91C65}"/>
          </ac:spMkLst>
        </pc:spChg>
        <pc:grpChg chg="mod">
          <ac:chgData name="Willian Pina" userId="d35d2ee3758dfe52" providerId="LiveId" clId="{DFF72152-7B3E-4830-99AB-0A4192BD0277}" dt="2024-05-15T20:02:39.068" v="1362" actId="14100"/>
          <ac:grpSpMkLst>
            <pc:docMk/>
            <pc:sldMk cId="2873005257" sldId="266"/>
            <ac:grpSpMk id="8" creationId="{6FCCE61C-9176-D023-0231-970903052170}"/>
          </ac:grpSpMkLst>
        </pc:grpChg>
        <pc:picChg chg="mod">
          <ac:chgData name="Willian Pina" userId="d35d2ee3758dfe52" providerId="LiveId" clId="{DFF72152-7B3E-4830-99AB-0A4192BD0277}" dt="2024-05-15T20:02:50.132" v="1366" actId="1076"/>
          <ac:picMkLst>
            <pc:docMk/>
            <pc:sldMk cId="2873005257" sldId="266"/>
            <ac:picMk id="10" creationId="{22657273-D06E-2620-F393-4BFB5CE7AD54}"/>
          </ac:picMkLst>
        </pc:picChg>
      </pc:sldChg>
      <pc:sldChg chg="add ord">
        <pc:chgData name="Willian Pina" userId="d35d2ee3758dfe52" providerId="LiveId" clId="{DFF72152-7B3E-4830-99AB-0A4192BD0277}" dt="2024-05-15T20:03:30.973" v="1376"/>
        <pc:sldMkLst>
          <pc:docMk/>
          <pc:sldMk cId="3889443035" sldId="267"/>
        </pc:sldMkLst>
      </pc:sldChg>
      <pc:sldChg chg="addSp delSp modSp add mod ord">
        <pc:chgData name="Willian Pina" userId="d35d2ee3758dfe52" providerId="LiveId" clId="{DFF72152-7B3E-4830-99AB-0A4192BD0277}" dt="2024-05-15T20:05:20.250" v="1406" actId="1076"/>
        <pc:sldMkLst>
          <pc:docMk/>
          <pc:sldMk cId="3987197554" sldId="268"/>
        </pc:sldMkLst>
        <pc:spChg chg="add mod">
          <ac:chgData name="Willian Pina" userId="d35d2ee3758dfe52" providerId="LiveId" clId="{DFF72152-7B3E-4830-99AB-0A4192BD0277}" dt="2024-05-15T20:03:48.081" v="1381"/>
          <ac:spMkLst>
            <pc:docMk/>
            <pc:sldMk cId="3987197554" sldId="268"/>
            <ac:spMk id="2" creationId="{1B81D3FC-4729-AFB3-CBE9-D8B5F5F118D4}"/>
          </ac:spMkLst>
        </pc:spChg>
        <pc:spChg chg="mod">
          <ac:chgData name="Willian Pina" userId="d35d2ee3758dfe52" providerId="LiveId" clId="{DFF72152-7B3E-4830-99AB-0A4192BD0277}" dt="2024-05-15T20:04:01.986" v="1382"/>
          <ac:spMkLst>
            <pc:docMk/>
            <pc:sldMk cId="3987197554" sldId="268"/>
            <ac:spMk id="7" creationId="{1EBBB5DD-E88A-924B-D1FE-E6911CD1E510}"/>
          </ac:spMkLst>
        </pc:spChg>
        <pc:spChg chg="mod">
          <ac:chgData name="Willian Pina" userId="d35d2ee3758dfe52" providerId="LiveId" clId="{DFF72152-7B3E-4830-99AB-0A4192BD0277}" dt="2024-05-15T20:05:09.914" v="1403" actId="1076"/>
          <ac:spMkLst>
            <pc:docMk/>
            <pc:sldMk cId="3987197554" sldId="268"/>
            <ac:spMk id="13" creationId="{C3E4911B-64CB-DB1C-B326-F2C2E8AF3D04}"/>
          </ac:spMkLst>
        </pc:spChg>
        <pc:grpChg chg="add mod">
          <ac:chgData name="Willian Pina" userId="d35d2ee3758dfe52" providerId="LiveId" clId="{DFF72152-7B3E-4830-99AB-0A4192BD0277}" dt="2024-05-15T20:05:20.250" v="1406" actId="1076"/>
          <ac:grpSpMkLst>
            <pc:docMk/>
            <pc:sldMk cId="3987197554" sldId="268"/>
            <ac:grpSpMk id="3" creationId="{9D93C1B5-3D05-3D65-3458-50413A22BE32}"/>
          </ac:grpSpMkLst>
        </pc:grpChg>
        <pc:grpChg chg="mod">
          <ac:chgData name="Willian Pina" userId="d35d2ee3758dfe52" providerId="LiveId" clId="{DFF72152-7B3E-4830-99AB-0A4192BD0277}" dt="2024-05-15T20:04:01.986" v="1382"/>
          <ac:grpSpMkLst>
            <pc:docMk/>
            <pc:sldMk cId="3987197554" sldId="268"/>
            <ac:grpSpMk id="4" creationId="{66063C16-22F4-4D59-2F57-5BBB29AE4201}"/>
          </ac:grpSpMkLst>
        </pc:grpChg>
        <pc:grpChg chg="del">
          <ac:chgData name="Willian Pina" userId="d35d2ee3758dfe52" providerId="LiveId" clId="{DFF72152-7B3E-4830-99AB-0A4192BD0277}" dt="2024-05-15T20:03:47.555" v="1380" actId="478"/>
          <ac:grpSpMkLst>
            <pc:docMk/>
            <pc:sldMk cId="3987197554" sldId="268"/>
            <ac:grpSpMk id="8" creationId="{6FCCE61C-9176-D023-0231-970903052170}"/>
          </ac:grpSpMkLst>
        </pc:grpChg>
        <pc:picChg chg="mod">
          <ac:chgData name="Willian Pina" userId="d35d2ee3758dfe52" providerId="LiveId" clId="{DFF72152-7B3E-4830-99AB-0A4192BD0277}" dt="2024-05-15T20:05:00.211" v="1402" actId="1076"/>
          <ac:picMkLst>
            <pc:docMk/>
            <pc:sldMk cId="3987197554" sldId="268"/>
            <ac:picMk id="6" creationId="{98B6F09B-5F19-F0A4-6C59-66897865BD05}"/>
          </ac:picMkLst>
        </pc:picChg>
        <pc:picChg chg="mod">
          <ac:chgData name="Willian Pina" userId="d35d2ee3758dfe52" providerId="LiveId" clId="{DFF72152-7B3E-4830-99AB-0A4192BD0277}" dt="2024-05-15T20:05:14.060" v="1405" actId="1076"/>
          <ac:picMkLst>
            <pc:docMk/>
            <pc:sldMk cId="3987197554" sldId="268"/>
            <ac:picMk id="1028" creationId="{1F4182C3-503C-613C-99BB-53A7ED2112AE}"/>
          </ac:picMkLst>
        </pc:picChg>
      </pc:sldChg>
      <pc:sldChg chg="modSp add mod">
        <pc:chgData name="Willian Pina" userId="d35d2ee3758dfe52" providerId="LiveId" clId="{DFF72152-7B3E-4830-99AB-0A4192BD0277}" dt="2024-05-15T20:06:00.698" v="1418" actId="1076"/>
        <pc:sldMkLst>
          <pc:docMk/>
          <pc:sldMk cId="895700551" sldId="269"/>
        </pc:sldMkLst>
        <pc:spChg chg="mod">
          <ac:chgData name="Willian Pina" userId="d35d2ee3758dfe52" providerId="LiveId" clId="{DFF72152-7B3E-4830-99AB-0A4192BD0277}" dt="2024-05-15T20:06:00.698" v="1418" actId="1076"/>
          <ac:spMkLst>
            <pc:docMk/>
            <pc:sldMk cId="895700551" sldId="269"/>
            <ac:spMk id="13" creationId="{C3E4911B-64CB-DB1C-B326-F2C2E8AF3D04}"/>
          </ac:spMkLst>
        </pc:spChg>
        <pc:grpChg chg="mod">
          <ac:chgData name="Willian Pina" userId="d35d2ee3758dfe52" providerId="LiveId" clId="{DFF72152-7B3E-4830-99AB-0A4192BD0277}" dt="2024-05-15T20:05:34.962" v="1408" actId="14100"/>
          <ac:grpSpMkLst>
            <pc:docMk/>
            <pc:sldMk cId="895700551" sldId="269"/>
            <ac:grpSpMk id="3" creationId="{9D93C1B5-3D05-3D65-3458-50413A22BE32}"/>
          </ac:grpSpMkLst>
        </pc:grpChg>
        <pc:picChg chg="mod">
          <ac:chgData name="Willian Pina" userId="d35d2ee3758dfe52" providerId="LiveId" clId="{DFF72152-7B3E-4830-99AB-0A4192BD0277}" dt="2024-05-15T20:05:42.802" v="1410" actId="1076"/>
          <ac:picMkLst>
            <pc:docMk/>
            <pc:sldMk cId="895700551" sldId="269"/>
            <ac:picMk id="6" creationId="{98B6F09B-5F19-F0A4-6C59-66897865BD05}"/>
          </ac:picMkLst>
        </pc:picChg>
      </pc:sldChg>
      <pc:sldChg chg="addSp delSp modSp add mod">
        <pc:chgData name="Willian Pina" userId="d35d2ee3758dfe52" providerId="LiveId" clId="{DFF72152-7B3E-4830-99AB-0A4192BD0277}" dt="2024-05-15T20:08:48.776" v="1474" actId="1076"/>
        <pc:sldMkLst>
          <pc:docMk/>
          <pc:sldMk cId="2853342302" sldId="270"/>
        </pc:sldMkLst>
        <pc:spChg chg="add mod">
          <ac:chgData name="Willian Pina" userId="d35d2ee3758dfe52" providerId="LiveId" clId="{DFF72152-7B3E-4830-99AB-0A4192BD0277}" dt="2024-05-15T20:08:42.761" v="1473" actId="1076"/>
          <ac:spMkLst>
            <pc:docMk/>
            <pc:sldMk cId="2853342302" sldId="270"/>
            <ac:spMk id="2" creationId="{192056EB-4DB5-53D5-DA00-B0D308602B8A}"/>
          </ac:spMkLst>
        </pc:spChg>
        <pc:grpChg chg="del">
          <ac:chgData name="Willian Pina" userId="d35d2ee3758dfe52" providerId="LiveId" clId="{DFF72152-7B3E-4830-99AB-0A4192BD0277}" dt="2024-05-15T20:06:57.428" v="1420" actId="478"/>
          <ac:grpSpMkLst>
            <pc:docMk/>
            <pc:sldMk cId="2853342302" sldId="270"/>
            <ac:grpSpMk id="3" creationId="{9D93C1B5-3D05-3D65-3458-50413A22BE32}"/>
          </ac:grpSpMkLst>
        </pc:grpChg>
        <pc:picChg chg="del">
          <ac:chgData name="Willian Pina" userId="d35d2ee3758dfe52" providerId="LiveId" clId="{DFF72152-7B3E-4830-99AB-0A4192BD0277}" dt="2024-05-15T20:07:11.942" v="1421" actId="478"/>
          <ac:picMkLst>
            <pc:docMk/>
            <pc:sldMk cId="2853342302" sldId="270"/>
            <ac:picMk id="5" creationId="{D204A936-C560-718D-56F8-C9464AE66DE7}"/>
          </ac:picMkLst>
        </pc:picChg>
        <pc:picChg chg="mod">
          <ac:chgData name="Willian Pina" userId="d35d2ee3758dfe52" providerId="LiveId" clId="{DFF72152-7B3E-4830-99AB-0A4192BD0277}" dt="2024-05-15T20:08:48.776" v="1474" actId="1076"/>
          <ac:picMkLst>
            <pc:docMk/>
            <pc:sldMk cId="2853342302" sldId="270"/>
            <ac:picMk id="1034" creationId="{C16AC9CA-E540-1F92-5976-CE2884A6291C}"/>
          </ac:picMkLst>
        </pc:picChg>
      </pc:sldChg>
      <pc:sldChg chg="delSp modSp add mod">
        <pc:chgData name="Willian Pina" userId="d35d2ee3758dfe52" providerId="LiveId" clId="{DFF72152-7B3E-4830-99AB-0A4192BD0277}" dt="2024-05-15T20:28:57.453" v="1644" actId="478"/>
        <pc:sldMkLst>
          <pc:docMk/>
          <pc:sldMk cId="4079172365" sldId="271"/>
        </pc:sldMkLst>
        <pc:spChg chg="del topLvl">
          <ac:chgData name="Willian Pina" userId="d35d2ee3758dfe52" providerId="LiveId" clId="{DFF72152-7B3E-4830-99AB-0A4192BD0277}" dt="2024-05-15T20:28:56.411" v="1643" actId="478"/>
          <ac:spMkLst>
            <pc:docMk/>
            <pc:sldMk cId="4079172365" sldId="271"/>
            <ac:spMk id="13" creationId="{B2B9D0A6-D65D-1C90-79CB-6852A7F353D3}"/>
          </ac:spMkLst>
        </pc:spChg>
        <pc:spChg chg="del mod">
          <ac:chgData name="Willian Pina" userId="d35d2ee3758dfe52" providerId="LiveId" clId="{DFF72152-7B3E-4830-99AB-0A4192BD0277}" dt="2024-05-15T20:28:53.116" v="1642" actId="478"/>
          <ac:spMkLst>
            <pc:docMk/>
            <pc:sldMk cId="4079172365" sldId="271"/>
            <ac:spMk id="20" creationId="{B9496856-B0BD-2B95-7281-A32359A046C1}"/>
          </ac:spMkLst>
        </pc:spChg>
        <pc:grpChg chg="del">
          <ac:chgData name="Willian Pina" userId="d35d2ee3758dfe52" providerId="LiveId" clId="{DFF72152-7B3E-4830-99AB-0A4192BD0277}" dt="2024-05-15T20:28:56.411" v="1643" actId="478"/>
          <ac:grpSpMkLst>
            <pc:docMk/>
            <pc:sldMk cId="4079172365" sldId="271"/>
            <ac:grpSpMk id="11" creationId="{F9EA8BCE-5737-764E-334A-ABC7CA6C35F6}"/>
          </ac:grpSpMkLst>
        </pc:grpChg>
        <pc:picChg chg="del topLvl">
          <ac:chgData name="Willian Pina" userId="d35d2ee3758dfe52" providerId="LiveId" clId="{DFF72152-7B3E-4830-99AB-0A4192BD0277}" dt="2024-05-15T20:28:57.453" v="1644" actId="478"/>
          <ac:picMkLst>
            <pc:docMk/>
            <pc:sldMk cId="4079172365" sldId="271"/>
            <ac:picMk id="14" creationId="{738D9287-7C82-87BE-57A3-19B84D33B1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5F087-1899-4889-937A-C7ABB7ADD927}" type="datetimeFigureOut">
              <a:rPr lang="en-US" smtClean="0"/>
              <a:t>5/19/2024</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06B80-4241-4764-AE79-66D3E389D5A8}" type="slidenum">
              <a:rPr lang="en-US" smtClean="0"/>
              <a:t>‹nº›</a:t>
            </a:fld>
            <a:endParaRPr lang="en-US"/>
          </a:p>
        </p:txBody>
      </p:sp>
    </p:spTree>
    <p:extLst>
      <p:ext uri="{BB962C8B-B14F-4D97-AF65-F5344CB8AC3E}">
        <p14:creationId xmlns:p14="http://schemas.microsoft.com/office/powerpoint/2010/main" val="361670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ECECEC"/>
                </a:solidFill>
                <a:effectLst/>
                <a:highlight>
                  <a:srgbClr val="212121"/>
                </a:highlight>
                <a:latin typeface="Söhne"/>
              </a:rPr>
              <a:t>Hello! My name is Willian Botelho, and it's a great pleasure to be here with you. Thank you for attending my presentation. I promise to be brief and objective.</a:t>
            </a: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a:t>
            </a:fld>
            <a:endParaRPr lang="en-US"/>
          </a:p>
        </p:txBody>
      </p:sp>
    </p:spTree>
    <p:extLst>
      <p:ext uri="{BB962C8B-B14F-4D97-AF65-F5344CB8AC3E}">
        <p14:creationId xmlns:p14="http://schemas.microsoft.com/office/powerpoint/2010/main" val="217217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In the radial chart, we observe incident peaks between 9 PM at 11 PM, with low incidence between 5 AM at 1 PM. Incidents seem to begin increasing from 6 PM, reflecting people's nighttime behavior.</a:t>
            </a:r>
            <a:br>
              <a:rPr lang="en-US" dirty="0"/>
            </a:b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15</a:t>
            </a:fld>
            <a:endParaRPr lang="en-US"/>
          </a:p>
        </p:txBody>
      </p:sp>
    </p:spTree>
    <p:extLst>
      <p:ext uri="{BB962C8B-B14F-4D97-AF65-F5344CB8AC3E}">
        <p14:creationId xmlns:p14="http://schemas.microsoft.com/office/powerpoint/2010/main" val="136535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In conclusion, the dataset is a valuable tool for implementing security policies and brings transparency regarding the deployment of police resources in the region.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 did not analyze this, but are neighborhoods with social differences more protected? From the map, it seems not.</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Regarding the review by the NYPD’s Office of Management Analysis and Planning, there is potential for bias. Data review by third parties can introduce manipulations, especially during election periods to favor public managers.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Gender and race issues can also introduce bias and should be evaluated carefully to avoid divisions and focus on solutions.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Reducing bias is possible by being objective in the analysis, avoiding political and social influences.</a:t>
            </a:r>
          </a:p>
          <a:p>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18</a:t>
            </a:fld>
            <a:endParaRPr lang="en-US"/>
          </a:p>
        </p:txBody>
      </p:sp>
    </p:spTree>
    <p:extLst>
      <p:ext uri="{BB962C8B-B14F-4D97-AF65-F5344CB8AC3E}">
        <p14:creationId xmlns:p14="http://schemas.microsoft.com/office/powerpoint/2010/main" val="218646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Thank you!</a:t>
            </a:r>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19</a:t>
            </a:fld>
            <a:endParaRPr lang="en-US"/>
          </a:p>
        </p:txBody>
      </p:sp>
    </p:spTree>
    <p:extLst>
      <p:ext uri="{BB962C8B-B14F-4D97-AF65-F5344CB8AC3E}">
        <p14:creationId xmlns:p14="http://schemas.microsoft.com/office/powerpoint/2010/main" val="1643418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Today's proposal is to follow this summary:</a:t>
            </a:r>
          </a:p>
          <a:p>
            <a:pPr algn="l">
              <a:buFont typeface="Arial" panose="020B0604020202020204" pitchFamily="34" charset="0"/>
              <a:buChar char="•"/>
            </a:pPr>
            <a:r>
              <a:rPr lang="en-US" b="0" i="0" dirty="0">
                <a:solidFill>
                  <a:srgbClr val="ECECEC"/>
                </a:solidFill>
                <a:effectLst/>
                <a:highlight>
                  <a:srgbClr val="212121"/>
                </a:highlight>
                <a:latin typeface="Söhne"/>
              </a:rPr>
              <a:t>Dataset</a:t>
            </a:r>
          </a:p>
          <a:p>
            <a:pPr algn="l">
              <a:buFont typeface="Arial" panose="020B0604020202020204" pitchFamily="34" charset="0"/>
              <a:buChar char="•"/>
            </a:pPr>
            <a:r>
              <a:rPr lang="en-US" b="0" i="0" dirty="0">
                <a:solidFill>
                  <a:srgbClr val="ECECEC"/>
                </a:solidFill>
                <a:effectLst/>
                <a:highlight>
                  <a:srgbClr val="212121"/>
                </a:highlight>
                <a:latin typeface="Söhne"/>
              </a:rPr>
              <a:t>Transformations</a:t>
            </a:r>
          </a:p>
          <a:p>
            <a:pPr algn="l">
              <a:buFont typeface="Arial" panose="020B0604020202020204" pitchFamily="34" charset="0"/>
              <a:buChar char="•"/>
            </a:pPr>
            <a:r>
              <a:rPr lang="en-US" b="0" i="0" dirty="0">
                <a:solidFill>
                  <a:srgbClr val="ECECEC"/>
                </a:solidFill>
                <a:effectLst/>
                <a:highlight>
                  <a:srgbClr val="212121"/>
                </a:highlight>
                <a:latin typeface="Söhne"/>
              </a:rPr>
              <a:t>Visualizations</a:t>
            </a:r>
          </a:p>
          <a:p>
            <a:pPr algn="l">
              <a:buFont typeface="Arial" panose="020B0604020202020204" pitchFamily="34" charset="0"/>
              <a:buChar char="•"/>
            </a:pPr>
            <a:r>
              <a:rPr lang="en-US" b="0" i="0" dirty="0">
                <a:solidFill>
                  <a:srgbClr val="ECECEC"/>
                </a:solidFill>
                <a:effectLst/>
                <a:highlight>
                  <a:srgbClr val="212121"/>
                </a:highlight>
                <a:latin typeface="Söhne"/>
              </a:rPr>
              <a:t>Conclusion</a:t>
            </a:r>
          </a:p>
          <a:p>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2</a:t>
            </a:fld>
            <a:endParaRPr lang="en-US"/>
          </a:p>
        </p:txBody>
      </p:sp>
    </p:spTree>
    <p:extLst>
      <p:ext uri="{BB962C8B-B14F-4D97-AF65-F5344CB8AC3E}">
        <p14:creationId xmlns:p14="http://schemas.microsoft.com/office/powerpoint/2010/main" val="29571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The dataset covers the period from January 2006 to December 2023, totaling 18 years of data.</a:t>
            </a:r>
          </a:p>
          <a:p>
            <a:pPr algn="l"/>
            <a:r>
              <a:rPr lang="en-US" b="0" i="0" dirty="0">
                <a:solidFill>
                  <a:srgbClr val="ECECEC"/>
                </a:solidFill>
                <a:effectLst/>
                <a:highlight>
                  <a:srgbClr val="212121"/>
                </a:highlight>
                <a:latin typeface="Söhne"/>
              </a:rPr>
              <a:t>The data is updated quarterly and reviewed by the NYPD’s Office of Management Analysis and Planning before being made available to the public.</a:t>
            </a:r>
          </a:p>
          <a:p>
            <a:pPr algn="l"/>
            <a:r>
              <a:rPr lang="en-US" b="0" i="0" dirty="0">
                <a:solidFill>
                  <a:srgbClr val="ECECEC"/>
                </a:solidFill>
                <a:effectLst/>
                <a:highlight>
                  <a:srgbClr val="212121"/>
                </a:highlight>
                <a:latin typeface="Söhne"/>
              </a:rPr>
              <a:t>The dataset includes columns with demographic information such as age, gender, race, neighborhood, and location of the incident, which leads to political and social discussions, as well as public safety issues.</a:t>
            </a:r>
          </a:p>
          <a:p>
            <a:pPr algn="l"/>
            <a:r>
              <a:rPr lang="en-US" b="0" i="0" dirty="0">
                <a:solidFill>
                  <a:srgbClr val="ECECEC"/>
                </a:solidFill>
                <a:effectLst/>
                <a:highlight>
                  <a:srgbClr val="212121"/>
                </a:highlight>
                <a:latin typeface="Söhne"/>
              </a:rPr>
              <a:t>Finally, the dataset is very complete, with few missing lines and no discrepant entries, such as incidents in absurd locations.</a:t>
            </a:r>
          </a:p>
          <a:p>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4</a:t>
            </a:fld>
            <a:endParaRPr lang="en-US"/>
          </a:p>
        </p:txBody>
      </p:sp>
    </p:spTree>
    <p:extLst>
      <p:ext uri="{BB962C8B-B14F-4D97-AF65-F5344CB8AC3E}">
        <p14:creationId xmlns:p14="http://schemas.microsoft.com/office/powerpoint/2010/main" val="414410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0" i="0" dirty="0">
                <a:solidFill>
                  <a:srgbClr val="ECECEC"/>
                </a:solidFill>
                <a:effectLst/>
                <a:highlight>
                  <a:srgbClr val="212121"/>
                </a:highlight>
                <a:latin typeface="Söhne"/>
              </a:rPr>
              <a:t>Since the dataset presented few problems, this preparation phase was quite facilitated. I followed this routine: loaded the data, did an initial cleaning, and checked for missing data.</a:t>
            </a: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7</a:t>
            </a:fld>
            <a:endParaRPr lang="en-US"/>
          </a:p>
        </p:txBody>
      </p:sp>
    </p:spTree>
    <p:extLst>
      <p:ext uri="{BB962C8B-B14F-4D97-AF65-F5344CB8AC3E}">
        <p14:creationId xmlns:p14="http://schemas.microsoft.com/office/powerpoint/2010/main" val="21762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There were some missing items, as we can see here.</a:t>
            </a:r>
          </a:p>
          <a:p>
            <a:br>
              <a:rPr lang="en-US" dirty="0"/>
            </a:b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8</a:t>
            </a:fld>
            <a:endParaRPr lang="en-US"/>
          </a:p>
        </p:txBody>
      </p:sp>
    </p:spTree>
    <p:extLst>
      <p:ext uri="{BB962C8B-B14F-4D97-AF65-F5344CB8AC3E}">
        <p14:creationId xmlns:p14="http://schemas.microsoft.com/office/powerpoint/2010/main" val="293078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After the transformations, there are no more missing items. </a:t>
            </a:r>
          </a:p>
          <a:p>
            <a:pPr algn="l"/>
            <a:r>
              <a:rPr lang="en-US" b="0" i="0" dirty="0">
                <a:solidFill>
                  <a:srgbClr val="ECECEC"/>
                </a:solidFill>
                <a:effectLst/>
                <a:highlight>
                  <a:srgbClr val="212121"/>
                </a:highlight>
                <a:latin typeface="Söhne"/>
              </a:rPr>
              <a:t>Considering that the missing data was minimal, I preferred to exclude these lines.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 also converted date and time variables that were in string format and adjusted variables to factors and logical types.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 removed unnecessary columns to make the processing faster, which is a good practice</a:t>
            </a:r>
          </a:p>
          <a:p>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9</a:t>
            </a:fld>
            <a:endParaRPr lang="en-US"/>
          </a:p>
        </p:txBody>
      </p:sp>
    </p:spTree>
    <p:extLst>
      <p:ext uri="{BB962C8B-B14F-4D97-AF65-F5344CB8AC3E}">
        <p14:creationId xmlns:p14="http://schemas.microsoft.com/office/powerpoint/2010/main" val="4873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Here we have a chart of incidents by age range on the left and an image of the New York area on the right. The red concentration indicates that the 25 to 44 age range is the most affected.</a:t>
            </a:r>
          </a:p>
          <a:p>
            <a:br>
              <a:rPr lang="en-US" dirty="0"/>
            </a:br>
            <a:br>
              <a:rPr lang="en-US" dirty="0"/>
            </a:b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12</a:t>
            </a:fld>
            <a:endParaRPr lang="en-US"/>
          </a:p>
        </p:txBody>
      </p:sp>
    </p:spTree>
    <p:extLst>
      <p:ext uri="{BB962C8B-B14F-4D97-AF65-F5344CB8AC3E}">
        <p14:creationId xmlns:p14="http://schemas.microsoft.com/office/powerpoint/2010/main" val="83664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This chart confirms that the most affected age range is between 25 and 44 years, followed by 18 to 24 years.</a:t>
            </a:r>
          </a:p>
          <a:p>
            <a:br>
              <a:rPr lang="en-US" dirty="0"/>
            </a:br>
            <a:br>
              <a:rPr lang="en-US" dirty="0"/>
            </a:br>
            <a:br>
              <a:rPr lang="en-US" dirty="0"/>
            </a:br>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13</a:t>
            </a:fld>
            <a:endParaRPr lang="en-US"/>
          </a:p>
        </p:txBody>
      </p:sp>
    </p:spTree>
    <p:extLst>
      <p:ext uri="{BB962C8B-B14F-4D97-AF65-F5344CB8AC3E}">
        <p14:creationId xmlns:p14="http://schemas.microsoft.com/office/powerpoint/2010/main" val="183560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ECECEC"/>
                </a:solidFill>
                <a:effectLst/>
                <a:highlight>
                  <a:srgbClr val="212121"/>
                </a:highlight>
                <a:latin typeface="Söhne"/>
              </a:rPr>
              <a:t>We can see a clear predominance of males in the incidents.</a:t>
            </a:r>
          </a:p>
          <a:p>
            <a:endParaRPr lang="en-US" dirty="0"/>
          </a:p>
          <a:p>
            <a:pPr algn="l"/>
            <a:r>
              <a:rPr lang="en-US" b="0" i="0" dirty="0">
                <a:solidFill>
                  <a:srgbClr val="ECECEC"/>
                </a:solidFill>
                <a:effectLst/>
                <a:highlight>
                  <a:srgbClr val="212121"/>
                </a:highlight>
                <a:latin typeface="Söhne"/>
              </a:rPr>
              <a:t>There was a downward trend in shootings from 2009 to 2015, followed by stabilization until 2020.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And also, we can see the presence of high peaks.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This may be due to factors such as the COVID-19 pandemic or public policies implemented. It is an opportunity for discussion!</a:t>
            </a:r>
          </a:p>
          <a:p>
            <a:endParaRPr lang="en-US" dirty="0"/>
          </a:p>
        </p:txBody>
      </p:sp>
      <p:sp>
        <p:nvSpPr>
          <p:cNvPr id="4" name="Espaço Reservado para Número de Slide 3"/>
          <p:cNvSpPr>
            <a:spLocks noGrp="1"/>
          </p:cNvSpPr>
          <p:nvPr>
            <p:ph type="sldNum" sz="quarter" idx="5"/>
          </p:nvPr>
        </p:nvSpPr>
        <p:spPr/>
        <p:txBody>
          <a:bodyPr/>
          <a:lstStyle/>
          <a:p>
            <a:fld id="{22B06B80-4241-4764-AE79-66D3E389D5A8}" type="slidenum">
              <a:rPr lang="en-US" smtClean="0"/>
              <a:t>14</a:t>
            </a:fld>
            <a:endParaRPr lang="en-US"/>
          </a:p>
        </p:txBody>
      </p:sp>
    </p:spTree>
    <p:extLst>
      <p:ext uri="{BB962C8B-B14F-4D97-AF65-F5344CB8AC3E}">
        <p14:creationId xmlns:p14="http://schemas.microsoft.com/office/powerpoint/2010/main" val="1654737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0E0A3-60A7-4ADB-F1DC-F1FAF8D6CA9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91AECE4-9F3B-54F9-8D91-07618B101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3516C69-4D6E-2EF1-7943-7C260F356585}"/>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D2F5B12D-C027-0C22-0100-F77C33269A3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41DD876-C89D-64E2-CDE6-79B5D0E38173}"/>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319472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5C6F5-7166-3744-BB16-6EBBC1E2184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7E581A-6A99-6982-BA26-1018683CB87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933802-4B95-7986-4EAB-4D38F5BF6002}"/>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59263C17-7BE1-660F-9406-8A1DB871781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78F5BC0-B8C7-3087-C76C-45E6C49E1472}"/>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99804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B817D8E-6660-1A40-211F-043719BA15B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9FFD88C-F615-F22D-F6E3-56F94AF3CC9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5A2927-CEA5-5C81-EB1A-BB3D91288284}"/>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4CAB829F-A6BE-7C88-393B-72979CCE502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1D5BF1-6619-E66C-06DA-833E892939A9}"/>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276532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9BFC1-E7F6-28B8-217B-0AAABFA8863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97FDA-4FCD-1543-1BCB-740FB0B4B1B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3A5C5C4-36FD-A16F-1551-2CD6E4C18B5A}"/>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0AA2811E-60B9-3165-2476-81E6EBA96E6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98E6106-8D01-B589-D885-3A772C3FA300}"/>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357877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7E52A-79C8-5335-5F89-57A492D013B5}"/>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1943537-2FD3-D6C8-A18B-828F34A33D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A882C79-0856-FD7C-82A4-E5081323ED78}"/>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1BE840C6-A4FA-B48F-B4D7-6132998FD64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2AF341B-CBA7-B8FE-C6B0-4B7BA93AE39B}"/>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274529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996CC-DEAF-317F-E29C-DE81D282119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F3FA7B0-E638-8436-57FB-CE285013317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9F9686B-6308-9AF0-7B90-C17BD095D8F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5F94F3C-5CB3-6AEA-C482-3AFA27567DF5}"/>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6" name="Espaço Reservado para Rodapé 5">
            <a:extLst>
              <a:ext uri="{FF2B5EF4-FFF2-40B4-BE49-F238E27FC236}">
                <a16:creationId xmlns:a16="http://schemas.microsoft.com/office/drawing/2014/main" id="{2F2A471D-2D34-9AF8-49AD-2ADB31B0319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D01B683-9282-A1E6-2770-F56D4CF1C580}"/>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2258237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3CD96-A41E-4728-9905-4625489D596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D9E9AB7-BE3F-51FC-7FE0-2BEEC90AD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27C006C-202B-B801-AA25-F6BC773F8A3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34E23F8-0389-1EE6-7CA4-E0D9EDB81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AD613AC-1120-B9BD-C1E5-6195E5EEE01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12DF782-E3CB-62C1-9F6E-2EE7AA8A462E}"/>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8" name="Espaço Reservado para Rodapé 7">
            <a:extLst>
              <a:ext uri="{FF2B5EF4-FFF2-40B4-BE49-F238E27FC236}">
                <a16:creationId xmlns:a16="http://schemas.microsoft.com/office/drawing/2014/main" id="{7FB3B548-E21A-F910-213B-06F4B6BFCAC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22A9A41-EAB2-44BC-1AFE-482B8B4106EE}"/>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334739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D8227-D6CA-8A42-FFA8-2F386566F3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149518D-5A17-24D0-B068-3D48BFBB9F8F}"/>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4" name="Espaço Reservado para Rodapé 3">
            <a:extLst>
              <a:ext uri="{FF2B5EF4-FFF2-40B4-BE49-F238E27FC236}">
                <a16:creationId xmlns:a16="http://schemas.microsoft.com/office/drawing/2014/main" id="{C691373B-B839-9DF3-5D03-1FFF51A0150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94FFA50-7954-66B5-5B63-46889F412246}"/>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1554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AEC3929-0605-C478-5B27-58130E00B766}"/>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3" name="Espaço Reservado para Rodapé 2">
            <a:extLst>
              <a:ext uri="{FF2B5EF4-FFF2-40B4-BE49-F238E27FC236}">
                <a16:creationId xmlns:a16="http://schemas.microsoft.com/office/drawing/2014/main" id="{7438B27C-2699-F4C2-6B08-B14277573B5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2BC3384-8D98-B737-BABC-0FC5970A8F48}"/>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154560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10CAE-A4D9-E15B-E4C3-88D6255A36F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EC7269C-6328-4593-2579-785F2875BF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EFF83AE-F760-F267-F3CF-9C0485CB2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538F86F-AB46-5F5F-DE73-9894CAF19FDF}"/>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6" name="Espaço Reservado para Rodapé 5">
            <a:extLst>
              <a:ext uri="{FF2B5EF4-FFF2-40B4-BE49-F238E27FC236}">
                <a16:creationId xmlns:a16="http://schemas.microsoft.com/office/drawing/2014/main" id="{A55DF036-AC6C-E881-FAC8-392BE7ADE4A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EA55720-7706-E7FF-2067-2A2D630BBB4C}"/>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136940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D86E5-9077-51FE-A5C8-EEBF79AED8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DB2E289-B535-EDD8-A239-A662F91EB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5C1D51C-067A-6FCC-347E-022FC80BF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1FB40E8-CE79-1DDA-8D93-9FB63098DD14}"/>
              </a:ext>
            </a:extLst>
          </p:cNvPr>
          <p:cNvSpPr>
            <a:spLocks noGrp="1"/>
          </p:cNvSpPr>
          <p:nvPr>
            <p:ph type="dt" sz="half" idx="10"/>
          </p:nvPr>
        </p:nvSpPr>
        <p:spPr/>
        <p:txBody>
          <a:bodyPr/>
          <a:lstStyle/>
          <a:p>
            <a:fld id="{513A7330-FFBA-473A-A995-4D6522DFB9E3}" type="datetimeFigureOut">
              <a:rPr lang="pt-BR" smtClean="0"/>
              <a:t>19/05/2024</a:t>
            </a:fld>
            <a:endParaRPr lang="pt-BR"/>
          </a:p>
        </p:txBody>
      </p:sp>
      <p:sp>
        <p:nvSpPr>
          <p:cNvPr id="6" name="Espaço Reservado para Rodapé 5">
            <a:extLst>
              <a:ext uri="{FF2B5EF4-FFF2-40B4-BE49-F238E27FC236}">
                <a16:creationId xmlns:a16="http://schemas.microsoft.com/office/drawing/2014/main" id="{73829D86-A386-A4AE-96B2-09A779076CA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B74DC8F-CBF8-3DCF-36B1-76D50029B7C0}"/>
              </a:ext>
            </a:extLst>
          </p:cNvPr>
          <p:cNvSpPr>
            <a:spLocks noGrp="1"/>
          </p:cNvSpPr>
          <p:nvPr>
            <p:ph type="sldNum" sz="quarter" idx="12"/>
          </p:nvPr>
        </p:nvSpPr>
        <p:spPr/>
        <p:txBody>
          <a:bodyPr/>
          <a:lstStyle/>
          <a:p>
            <a:fld id="{51F63F0B-654B-482F-99D4-CC16BD4F37AA}" type="slidenum">
              <a:rPr lang="pt-BR" smtClean="0"/>
              <a:t>‹nº›</a:t>
            </a:fld>
            <a:endParaRPr lang="pt-BR"/>
          </a:p>
        </p:txBody>
      </p:sp>
    </p:spTree>
    <p:extLst>
      <p:ext uri="{BB962C8B-B14F-4D97-AF65-F5344CB8AC3E}">
        <p14:creationId xmlns:p14="http://schemas.microsoft.com/office/powerpoint/2010/main" val="39925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72ED5EE-1211-3129-BB2B-18FDE6E33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C506C3C-CEDF-0B3F-22CC-E15F9C612D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FA2D7E-1EDF-6D24-0B81-18477F058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3A7330-FFBA-473A-A995-4D6522DFB9E3}" type="datetimeFigureOut">
              <a:rPr lang="pt-BR" smtClean="0"/>
              <a:t>19/05/2024</a:t>
            </a:fld>
            <a:endParaRPr lang="pt-BR"/>
          </a:p>
        </p:txBody>
      </p:sp>
      <p:sp>
        <p:nvSpPr>
          <p:cNvPr id="5" name="Espaço Reservado para Rodapé 4">
            <a:extLst>
              <a:ext uri="{FF2B5EF4-FFF2-40B4-BE49-F238E27FC236}">
                <a16:creationId xmlns:a16="http://schemas.microsoft.com/office/drawing/2014/main" id="{A4F89D45-C72D-69C0-7D6F-E32AF5E6C7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3D1CC33-1BA8-5D09-5D48-5F6664D0E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F63F0B-654B-482F-99D4-CC16BD4F37AA}" type="slidenum">
              <a:rPr lang="pt-BR" smtClean="0"/>
              <a:t>‹nº›</a:t>
            </a:fld>
            <a:endParaRPr lang="pt-BR"/>
          </a:p>
        </p:txBody>
      </p:sp>
    </p:spTree>
    <p:extLst>
      <p:ext uri="{BB962C8B-B14F-4D97-AF65-F5344CB8AC3E}">
        <p14:creationId xmlns:p14="http://schemas.microsoft.com/office/powerpoint/2010/main" val="1183423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notesSlide" Target="../notesSlides/notesSlide9.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jpeg"/><Relationship Id="rId7" Type="http://schemas.openxmlformats.org/officeDocument/2006/relationships/image" Target="../media/image10.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notesSlide" Target="../notesSlides/notesSlide11.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3.svg"/><Relationship Id="rId5" Type="http://schemas.openxmlformats.org/officeDocument/2006/relationships/image" Target="../media/image3.pn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svg"/><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svg"/><Relationship Id="rId4" Type="http://schemas.microsoft.com/office/2007/relationships/hdphoto" Target="../media/hdphoto1.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1.jpe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sv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21.png"/><Relationship Id="rId2" Type="http://schemas.openxmlformats.org/officeDocument/2006/relationships/video" Target="../media/media1.mp4"/><Relationship Id="rId16" Type="http://schemas.openxmlformats.org/officeDocument/2006/relationships/image" Target="../media/image25.png"/><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20.svg"/><Relationship Id="rId5" Type="http://schemas.openxmlformats.org/officeDocument/2006/relationships/image" Target="../media/image1.jpe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8.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8.sv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2574363" cy="2574363"/>
          </a:xfrm>
          <a:prstGeom prst="rect">
            <a:avLst/>
          </a:prstGeom>
        </p:spPr>
      </p:pic>
      <p:sp>
        <p:nvSpPr>
          <p:cNvPr id="7" name="CaixaDeTexto 6">
            <a:extLst>
              <a:ext uri="{FF2B5EF4-FFF2-40B4-BE49-F238E27FC236}">
                <a16:creationId xmlns:a16="http://schemas.microsoft.com/office/drawing/2014/main" id="{72A49233-BAEA-8719-6E65-9F15CB55D81C}"/>
              </a:ext>
            </a:extLst>
          </p:cNvPr>
          <p:cNvSpPr txBox="1"/>
          <p:nvPr/>
        </p:nvSpPr>
        <p:spPr>
          <a:xfrm>
            <a:off x="0" y="2951367"/>
            <a:ext cx="12191999" cy="1569660"/>
          </a:xfrm>
          <a:prstGeom prst="rect">
            <a:avLst/>
          </a:prstGeom>
          <a:noFill/>
        </p:spPr>
        <p:txBody>
          <a:bodyPr wrap="square">
            <a:spAutoFit/>
          </a:bodyPr>
          <a:lstStyle/>
          <a:p>
            <a:pPr algn="ctr"/>
            <a:r>
              <a:rPr lang="en-US" sz="4800" b="1" i="0" dirty="0">
                <a:solidFill>
                  <a:schemeClr val="bg1"/>
                </a:solidFill>
                <a:effectLst/>
                <a:latin typeface="Helvetica Neue"/>
              </a:rPr>
              <a:t>New York City Shooting Incident</a:t>
            </a:r>
          </a:p>
          <a:p>
            <a:pPr algn="ctr"/>
            <a:r>
              <a:rPr lang="en-US" sz="4800" b="1" i="0" dirty="0">
                <a:solidFill>
                  <a:schemeClr val="bg1"/>
                </a:solidFill>
                <a:effectLst/>
                <a:latin typeface="Helvetica Neue"/>
              </a:rPr>
              <a:t>Data Analysis</a:t>
            </a:r>
            <a:endParaRPr lang="en-US" sz="4800" b="0" i="0" dirty="0">
              <a:solidFill>
                <a:schemeClr val="bg1"/>
              </a:solidFill>
              <a:effectLst/>
              <a:latin typeface="Helvetica Neue"/>
            </a:endParaRPr>
          </a:p>
        </p:txBody>
      </p:sp>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7338" y="5288340"/>
            <a:ext cx="4104661" cy="156966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4E2F57D8-8575-3B1D-F7ED-B456EAFB5F34}"/>
              </a:ext>
            </a:extLst>
          </p:cNvPr>
          <p:cNvSpPr/>
          <p:nvPr/>
        </p:nvSpPr>
        <p:spPr>
          <a:xfrm>
            <a:off x="1445368" y="4630994"/>
            <a:ext cx="58967" cy="22270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D511D11-5811-A8D4-540A-75E5443AB7F7}"/>
              </a:ext>
            </a:extLst>
          </p:cNvPr>
          <p:cNvSpPr/>
          <p:nvPr/>
        </p:nvSpPr>
        <p:spPr>
          <a:xfrm>
            <a:off x="10139668" y="0"/>
            <a:ext cx="58967" cy="22270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BD2D459-4E2B-9D22-0FB9-31467563EBC3}"/>
              </a:ext>
            </a:extLst>
          </p:cNvPr>
          <p:cNvSpPr txBox="1"/>
          <p:nvPr/>
        </p:nvSpPr>
        <p:spPr>
          <a:xfrm>
            <a:off x="10273596" y="6488668"/>
            <a:ext cx="1918403" cy="369332"/>
          </a:xfrm>
          <a:prstGeom prst="rect">
            <a:avLst/>
          </a:prstGeom>
          <a:noFill/>
        </p:spPr>
        <p:txBody>
          <a:bodyPr wrap="square" rtlCol="0">
            <a:spAutoFit/>
          </a:bodyPr>
          <a:lstStyle/>
          <a:p>
            <a:pPr algn="ctr"/>
            <a:r>
              <a:rPr lang="en-US" b="1" dirty="0">
                <a:solidFill>
                  <a:schemeClr val="bg1"/>
                </a:solidFill>
              </a:rPr>
              <a:t>Willian Botelho </a:t>
            </a:r>
          </a:p>
        </p:txBody>
      </p:sp>
    </p:spTree>
    <p:extLst>
      <p:ext uri="{BB962C8B-B14F-4D97-AF65-F5344CB8AC3E}">
        <p14:creationId xmlns:p14="http://schemas.microsoft.com/office/powerpoint/2010/main" val="1148236497"/>
      </p:ext>
    </p:extLst>
  </p:cSld>
  <p:clrMapOvr>
    <a:masterClrMapping/>
  </p:clrMapOvr>
  <mc:AlternateContent xmlns:mc="http://schemas.openxmlformats.org/markup-compatibility/2006">
    <mc:Choice xmlns:p14="http://schemas.microsoft.com/office/powerpoint/2010/main" Requires="p14">
      <p:transition spd="slow" p14:dur="2000" advTm="15184"/>
    </mc:Choice>
    <mc:Fallback>
      <p:transition spd="slow" advTm="1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57F58C9B-2CAE-5DC9-B722-AFF6B2ACE087}"/>
              </a:ext>
            </a:extLst>
          </p:cNvPr>
          <p:cNvGrpSpPr/>
          <p:nvPr/>
        </p:nvGrpSpPr>
        <p:grpSpPr>
          <a:xfrm>
            <a:off x="259787" y="3850336"/>
            <a:ext cx="2883889" cy="2662747"/>
            <a:chOff x="2423160" y="96520"/>
            <a:chExt cx="7345680" cy="6664960"/>
          </a:xfrm>
        </p:grpSpPr>
        <p:sp>
          <p:nvSpPr>
            <p:cNvPr id="16" name="Fluxograma: Conector 15">
              <a:extLst>
                <a:ext uri="{FF2B5EF4-FFF2-40B4-BE49-F238E27FC236}">
                  <a16:creationId xmlns:a16="http://schemas.microsoft.com/office/drawing/2014/main" id="{4847FAEE-7084-C960-5797-C8E428C25049}"/>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7" name="CaixaDeTexto 16">
              <a:extLst>
                <a:ext uri="{FF2B5EF4-FFF2-40B4-BE49-F238E27FC236}">
                  <a16:creationId xmlns:a16="http://schemas.microsoft.com/office/drawing/2014/main" id="{18925D1B-1A8E-23AF-C193-F92985AFC44E}"/>
                </a:ext>
              </a:extLst>
            </p:cNvPr>
            <p:cNvSpPr txBox="1"/>
            <p:nvPr/>
          </p:nvSpPr>
          <p:spPr>
            <a:xfrm>
              <a:off x="3047998" y="3429000"/>
              <a:ext cx="6095998" cy="1203734"/>
            </a:xfrm>
            <a:prstGeom prst="rect">
              <a:avLst/>
            </a:prstGeom>
            <a:noFill/>
            <a:ln w="0">
              <a:noFill/>
            </a:ln>
          </p:spPr>
          <p:txBody>
            <a:bodyPr wrap="square">
              <a:spAutoFit/>
            </a:bodyPr>
            <a:lstStyle/>
            <a:p>
              <a:pPr algn="ctr"/>
              <a:r>
                <a:rPr lang="pt-BR" sz="2000" b="1" dirty="0">
                  <a:solidFill>
                    <a:schemeClr val="bg1"/>
                  </a:solidFill>
                  <a:latin typeface="Helvetica Neue"/>
                </a:rPr>
                <a:t>DATASET</a:t>
              </a:r>
              <a:endParaRPr lang="pt-BR" sz="2800" b="1" dirty="0">
                <a:solidFill>
                  <a:schemeClr val="bg1"/>
                </a:solidFill>
                <a:latin typeface="Helvetica Neue"/>
              </a:endParaRPr>
            </a:p>
          </p:txBody>
        </p:sp>
        <p:pic>
          <p:nvPicPr>
            <p:cNvPr id="18" name="Gráfico 17" descr="Documento com preenchimento sólido">
              <a:extLst>
                <a:ext uri="{FF2B5EF4-FFF2-40B4-BE49-F238E27FC236}">
                  <a16:creationId xmlns:a16="http://schemas.microsoft.com/office/drawing/2014/main" id="{729F28EE-F695-C988-2647-BB1FE8E534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3680" y="1437640"/>
              <a:ext cx="1711960" cy="1711960"/>
            </a:xfrm>
            <a:prstGeom prst="rect">
              <a:avLst/>
            </a:prstGeom>
          </p:spPr>
        </p:pic>
      </p:grpSp>
      <p:grpSp>
        <p:nvGrpSpPr>
          <p:cNvPr id="35" name="Agrupar 34">
            <a:extLst>
              <a:ext uri="{FF2B5EF4-FFF2-40B4-BE49-F238E27FC236}">
                <a16:creationId xmlns:a16="http://schemas.microsoft.com/office/drawing/2014/main" id="{CA54A4A3-012C-8771-F08F-40D390E4859F}"/>
              </a:ext>
            </a:extLst>
          </p:cNvPr>
          <p:cNvGrpSpPr/>
          <p:nvPr/>
        </p:nvGrpSpPr>
        <p:grpSpPr>
          <a:xfrm>
            <a:off x="3095460" y="1295399"/>
            <a:ext cx="2883889" cy="2703342"/>
            <a:chOff x="3581590" y="1023598"/>
            <a:chExt cx="2971610" cy="2855848"/>
          </a:xfrm>
        </p:grpSpPr>
        <p:grpSp>
          <p:nvGrpSpPr>
            <p:cNvPr id="21" name="Agrupar 20">
              <a:extLst>
                <a:ext uri="{FF2B5EF4-FFF2-40B4-BE49-F238E27FC236}">
                  <a16:creationId xmlns:a16="http://schemas.microsoft.com/office/drawing/2014/main" id="{199F927C-9449-6978-3774-1BE08D44AD89}"/>
                </a:ext>
              </a:extLst>
            </p:cNvPr>
            <p:cNvGrpSpPr/>
            <p:nvPr/>
          </p:nvGrpSpPr>
          <p:grpSpPr>
            <a:xfrm>
              <a:off x="3581590" y="1023598"/>
              <a:ext cx="2971610" cy="2855848"/>
              <a:chOff x="2423160" y="96520"/>
              <a:chExt cx="7345680" cy="6664960"/>
            </a:xfrm>
          </p:grpSpPr>
          <p:sp>
            <p:nvSpPr>
              <p:cNvPr id="22" name="Fluxograma: Conector 21">
                <a:extLst>
                  <a:ext uri="{FF2B5EF4-FFF2-40B4-BE49-F238E27FC236}">
                    <a16:creationId xmlns:a16="http://schemas.microsoft.com/office/drawing/2014/main" id="{A27A82B8-24AF-CBE1-19A5-ED5FB1013192}"/>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3" name="CaixaDeTexto 22">
                <a:extLst>
                  <a:ext uri="{FF2B5EF4-FFF2-40B4-BE49-F238E27FC236}">
                    <a16:creationId xmlns:a16="http://schemas.microsoft.com/office/drawing/2014/main" id="{C156C507-5099-D561-AF13-1D60DEF22028}"/>
                  </a:ext>
                </a:extLst>
              </p:cNvPr>
              <p:cNvSpPr txBox="1"/>
              <p:nvPr/>
            </p:nvSpPr>
            <p:spPr>
              <a:xfrm>
                <a:off x="3047995" y="3506547"/>
                <a:ext cx="6096000" cy="1185659"/>
              </a:xfrm>
              <a:prstGeom prst="rect">
                <a:avLst/>
              </a:prstGeom>
              <a:noFill/>
              <a:ln w="0">
                <a:noFill/>
              </a:ln>
            </p:spPr>
            <p:txBody>
              <a:bodyPr wrap="square">
                <a:spAutoFit/>
              </a:bodyPr>
              <a:lstStyle/>
              <a:p>
                <a:pPr algn="ctr"/>
                <a:r>
                  <a:rPr lang="pt-BR" sz="2000" b="1" dirty="0">
                    <a:solidFill>
                      <a:schemeClr val="bg1"/>
                    </a:solidFill>
                    <a:latin typeface="Helvetica Neue"/>
                  </a:rPr>
                  <a:t>TRANSFORM</a:t>
                </a:r>
              </a:p>
            </p:txBody>
          </p:sp>
        </p:grpSp>
        <p:pic>
          <p:nvPicPr>
            <p:cNvPr id="34" name="Gráfico 33" descr="Círculos com setas com preenchimento sólido">
              <a:extLst>
                <a:ext uri="{FF2B5EF4-FFF2-40B4-BE49-F238E27FC236}">
                  <a16:creationId xmlns:a16="http://schemas.microsoft.com/office/drawing/2014/main" id="{645C9F77-574C-A7F1-1113-A4F056634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7056" y="1310846"/>
              <a:ext cx="1140676" cy="1140676"/>
            </a:xfrm>
            <a:prstGeom prst="rect">
              <a:avLst/>
            </a:prstGeom>
          </p:spPr>
        </p:pic>
      </p:grpSp>
      <p:grpSp>
        <p:nvGrpSpPr>
          <p:cNvPr id="38" name="Agrupar 37">
            <a:extLst>
              <a:ext uri="{FF2B5EF4-FFF2-40B4-BE49-F238E27FC236}">
                <a16:creationId xmlns:a16="http://schemas.microsoft.com/office/drawing/2014/main" id="{049FC2F4-0FBF-5165-205C-95A669ED9084}"/>
              </a:ext>
            </a:extLst>
          </p:cNvPr>
          <p:cNvGrpSpPr/>
          <p:nvPr/>
        </p:nvGrpSpPr>
        <p:grpSpPr>
          <a:xfrm>
            <a:off x="6015413" y="3809741"/>
            <a:ext cx="2841820" cy="2703342"/>
            <a:chOff x="6926224" y="3646657"/>
            <a:chExt cx="2692317" cy="2547313"/>
          </a:xfrm>
        </p:grpSpPr>
        <p:grpSp>
          <p:nvGrpSpPr>
            <p:cNvPr id="25" name="Agrupar 24">
              <a:extLst>
                <a:ext uri="{FF2B5EF4-FFF2-40B4-BE49-F238E27FC236}">
                  <a16:creationId xmlns:a16="http://schemas.microsoft.com/office/drawing/2014/main" id="{991273BA-2924-4264-A5DC-6C5CD0D6E129}"/>
                </a:ext>
              </a:extLst>
            </p:cNvPr>
            <p:cNvGrpSpPr/>
            <p:nvPr/>
          </p:nvGrpSpPr>
          <p:grpSpPr>
            <a:xfrm>
              <a:off x="6926224" y="3646657"/>
              <a:ext cx="2692317" cy="2547313"/>
              <a:chOff x="2423160" y="96520"/>
              <a:chExt cx="7345680" cy="6664960"/>
            </a:xfrm>
          </p:grpSpPr>
          <p:sp>
            <p:nvSpPr>
              <p:cNvPr id="26" name="Fluxograma: Conector 25">
                <a:extLst>
                  <a:ext uri="{FF2B5EF4-FFF2-40B4-BE49-F238E27FC236}">
                    <a16:creationId xmlns:a16="http://schemas.microsoft.com/office/drawing/2014/main" id="{B8CDFDAC-5443-221F-87F3-C5A21CA4533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7" name="CaixaDeTexto 26">
                <a:extLst>
                  <a:ext uri="{FF2B5EF4-FFF2-40B4-BE49-F238E27FC236}">
                    <a16:creationId xmlns:a16="http://schemas.microsoft.com/office/drawing/2014/main" id="{0A2A6D2B-17F1-B427-7BED-4BCC70FBC3F5}"/>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VISUALIZATIONS</a:t>
                </a:r>
              </a:p>
            </p:txBody>
          </p:sp>
        </p:grpSp>
        <p:pic>
          <p:nvPicPr>
            <p:cNvPr id="37" name="Gráfico 36" descr="Gráfico de barras com tendência ascendente com preenchimento sólido">
              <a:extLst>
                <a:ext uri="{FF2B5EF4-FFF2-40B4-BE49-F238E27FC236}">
                  <a16:creationId xmlns:a16="http://schemas.microsoft.com/office/drawing/2014/main" id="{0F50F500-64AF-6060-9524-75454D697F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grpSp>
        <p:nvGrpSpPr>
          <p:cNvPr id="39" name="Agrupar 38">
            <a:extLst>
              <a:ext uri="{FF2B5EF4-FFF2-40B4-BE49-F238E27FC236}">
                <a16:creationId xmlns:a16="http://schemas.microsoft.com/office/drawing/2014/main" id="{781FECF7-5E08-A52C-952A-D466519E177A}"/>
              </a:ext>
            </a:extLst>
          </p:cNvPr>
          <p:cNvGrpSpPr/>
          <p:nvPr/>
        </p:nvGrpSpPr>
        <p:grpSpPr>
          <a:xfrm>
            <a:off x="8804532" y="1326852"/>
            <a:ext cx="2841820" cy="2703342"/>
            <a:chOff x="6926224" y="3646657"/>
            <a:chExt cx="2692317" cy="2547313"/>
          </a:xfrm>
        </p:grpSpPr>
        <p:grpSp>
          <p:nvGrpSpPr>
            <p:cNvPr id="40" name="Agrupar 39">
              <a:extLst>
                <a:ext uri="{FF2B5EF4-FFF2-40B4-BE49-F238E27FC236}">
                  <a16:creationId xmlns:a16="http://schemas.microsoft.com/office/drawing/2014/main" id="{8D35253C-5BB6-FC4E-B6B2-190B846CB542}"/>
                </a:ext>
              </a:extLst>
            </p:cNvPr>
            <p:cNvGrpSpPr/>
            <p:nvPr/>
          </p:nvGrpSpPr>
          <p:grpSpPr>
            <a:xfrm>
              <a:off x="6926224" y="3646657"/>
              <a:ext cx="2692317" cy="2547313"/>
              <a:chOff x="2423160" y="96520"/>
              <a:chExt cx="7345680" cy="6664960"/>
            </a:xfrm>
          </p:grpSpPr>
          <p:sp>
            <p:nvSpPr>
              <p:cNvPr id="42" name="Fluxograma: Conector 41">
                <a:extLst>
                  <a:ext uri="{FF2B5EF4-FFF2-40B4-BE49-F238E27FC236}">
                    <a16:creationId xmlns:a16="http://schemas.microsoft.com/office/drawing/2014/main" id="{C6385CC3-2664-628A-57E9-D57FF9ED509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43" name="CaixaDeTexto 42">
                <a:extLst>
                  <a:ext uri="{FF2B5EF4-FFF2-40B4-BE49-F238E27FC236}">
                    <a16:creationId xmlns:a16="http://schemas.microsoft.com/office/drawing/2014/main" id="{77FF03D6-B10A-F054-8159-4301F0C1F6F7}"/>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CONCLUSION</a:t>
                </a:r>
              </a:p>
            </p:txBody>
          </p:sp>
        </p:grpSp>
        <p:pic>
          <p:nvPicPr>
            <p:cNvPr id="41" name="Gráfico 40" descr="Gráfico de barras com tendência ascendente com preenchimento sólido">
              <a:extLst>
                <a:ext uri="{FF2B5EF4-FFF2-40B4-BE49-F238E27FC236}">
                  <a16:creationId xmlns:a16="http://schemas.microsoft.com/office/drawing/2014/main" id="{67FDC13E-1872-7BD6-E97F-5F41A801F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cxnSp>
        <p:nvCxnSpPr>
          <p:cNvPr id="45" name="Conector reto 44">
            <a:extLst>
              <a:ext uri="{FF2B5EF4-FFF2-40B4-BE49-F238E27FC236}">
                <a16:creationId xmlns:a16="http://schemas.microsoft.com/office/drawing/2014/main" id="{AD14926F-AEA9-C370-C533-982A041DBC98}"/>
              </a:ext>
            </a:extLst>
          </p:cNvPr>
          <p:cNvCxnSpPr>
            <a:cxnSpLocks/>
            <a:stCxn id="16" idx="7"/>
          </p:cNvCxnSpPr>
          <p:nvPr/>
        </p:nvCxnSpPr>
        <p:spPr>
          <a:xfrm flipV="1">
            <a:off x="2721340" y="3586480"/>
            <a:ext cx="692420" cy="653806"/>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8" name="Conector reto 47">
            <a:extLst>
              <a:ext uri="{FF2B5EF4-FFF2-40B4-BE49-F238E27FC236}">
                <a16:creationId xmlns:a16="http://schemas.microsoft.com/office/drawing/2014/main" id="{09B78338-78CA-8B20-147E-DC3672E70B38}"/>
              </a:ext>
            </a:extLst>
          </p:cNvPr>
          <p:cNvCxnSpPr>
            <a:cxnSpLocks/>
            <a:stCxn id="26" idx="1"/>
          </p:cNvCxnSpPr>
          <p:nvPr/>
        </p:nvCxnSpPr>
        <p:spPr>
          <a:xfrm flipH="1" flipV="1">
            <a:off x="5648606" y="3464824"/>
            <a:ext cx="782982" cy="740812"/>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3B8798CA-2FAC-BA6D-6879-8750BF8379E5}"/>
              </a:ext>
            </a:extLst>
          </p:cNvPr>
          <p:cNvCxnSpPr>
            <a:cxnSpLocks/>
            <a:endCxn id="42" idx="3"/>
          </p:cNvCxnSpPr>
          <p:nvPr/>
        </p:nvCxnSpPr>
        <p:spPr>
          <a:xfrm flipV="1">
            <a:off x="8581002" y="3634299"/>
            <a:ext cx="639705" cy="706820"/>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78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285">
        <p159:morph option="byObject"/>
      </p:transition>
    </mc:Choice>
    <mc:Fallback>
      <p:transition spd="slow" advTm="328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3"/>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6FCCE61C-9176-D023-0231-970903052170}"/>
              </a:ext>
            </a:extLst>
          </p:cNvPr>
          <p:cNvGrpSpPr/>
          <p:nvPr/>
        </p:nvGrpSpPr>
        <p:grpSpPr>
          <a:xfrm>
            <a:off x="2559277" y="64616"/>
            <a:ext cx="7073446" cy="6728767"/>
            <a:chOff x="6926224" y="3646657"/>
            <a:chExt cx="2692317" cy="2547313"/>
          </a:xfrm>
        </p:grpSpPr>
        <p:grpSp>
          <p:nvGrpSpPr>
            <p:cNvPr id="9" name="Agrupar 8">
              <a:extLst>
                <a:ext uri="{FF2B5EF4-FFF2-40B4-BE49-F238E27FC236}">
                  <a16:creationId xmlns:a16="http://schemas.microsoft.com/office/drawing/2014/main" id="{A7A4C387-64B4-FCD0-5BBD-D3E2181D5100}"/>
                </a:ext>
              </a:extLst>
            </p:cNvPr>
            <p:cNvGrpSpPr/>
            <p:nvPr/>
          </p:nvGrpSpPr>
          <p:grpSpPr>
            <a:xfrm>
              <a:off x="6926224" y="3646657"/>
              <a:ext cx="2692317" cy="2547313"/>
              <a:chOff x="2423160" y="96520"/>
              <a:chExt cx="7345680" cy="6664960"/>
            </a:xfrm>
          </p:grpSpPr>
          <p:sp>
            <p:nvSpPr>
              <p:cNvPr id="11" name="Fluxograma: Conector 10">
                <a:extLst>
                  <a:ext uri="{FF2B5EF4-FFF2-40B4-BE49-F238E27FC236}">
                    <a16:creationId xmlns:a16="http://schemas.microsoft.com/office/drawing/2014/main" id="{D6CA3CC4-0DDF-BEDD-EFD1-BE7783658CA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2" name="CaixaDeTexto 11">
                <a:extLst>
                  <a:ext uri="{FF2B5EF4-FFF2-40B4-BE49-F238E27FC236}">
                    <a16:creationId xmlns:a16="http://schemas.microsoft.com/office/drawing/2014/main" id="{19E9DA0A-53B5-F610-6F05-256117F91C65}"/>
                  </a:ext>
                </a:extLst>
              </p:cNvPr>
              <p:cNvSpPr txBox="1"/>
              <p:nvPr/>
            </p:nvSpPr>
            <p:spPr>
              <a:xfrm>
                <a:off x="3121659" y="4062455"/>
                <a:ext cx="6553961" cy="914574"/>
              </a:xfrm>
              <a:prstGeom prst="rect">
                <a:avLst/>
              </a:prstGeom>
              <a:noFill/>
              <a:ln w="0">
                <a:noFill/>
              </a:ln>
            </p:spPr>
            <p:txBody>
              <a:bodyPr wrap="square">
                <a:spAutoFit/>
              </a:bodyPr>
              <a:lstStyle/>
              <a:p>
                <a:pPr algn="ctr"/>
                <a:r>
                  <a:rPr lang="pt-BR" sz="5400" b="1" dirty="0">
                    <a:solidFill>
                      <a:schemeClr val="bg1"/>
                    </a:solidFill>
                    <a:latin typeface="Helvetica Neue"/>
                  </a:rPr>
                  <a:t>VISUALIZATIONS</a:t>
                </a:r>
              </a:p>
            </p:txBody>
          </p:sp>
        </p:grpSp>
        <p:pic>
          <p:nvPicPr>
            <p:cNvPr id="10" name="Gráfico 9" descr="Gráfico de barras com tendência ascendente com preenchimento sólido">
              <a:extLst>
                <a:ext uri="{FF2B5EF4-FFF2-40B4-BE49-F238E27FC236}">
                  <a16:creationId xmlns:a16="http://schemas.microsoft.com/office/drawing/2014/main" id="{22657273-D06E-2620-F393-4BFB5CE7A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5181" y="4248016"/>
              <a:ext cx="914400" cy="914400"/>
            </a:xfrm>
            <a:prstGeom prst="rect">
              <a:avLst/>
            </a:prstGeom>
          </p:spPr>
        </p:pic>
      </p:grpSp>
    </p:spTree>
    <p:extLst>
      <p:ext uri="{BB962C8B-B14F-4D97-AF65-F5344CB8AC3E}">
        <p14:creationId xmlns:p14="http://schemas.microsoft.com/office/powerpoint/2010/main" val="329389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236">
        <p159:morph option="byObject"/>
      </p:transition>
    </mc:Choice>
    <mc:Fallback>
      <p:transition spd="slow" advTm="423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6FCCE61C-9176-D023-0231-970903052170}"/>
              </a:ext>
            </a:extLst>
          </p:cNvPr>
          <p:cNvGrpSpPr/>
          <p:nvPr/>
        </p:nvGrpSpPr>
        <p:grpSpPr>
          <a:xfrm>
            <a:off x="-1781908" y="-4067909"/>
            <a:ext cx="15755816" cy="14993818"/>
            <a:chOff x="6926224" y="3646657"/>
            <a:chExt cx="2692317" cy="2547313"/>
          </a:xfrm>
        </p:grpSpPr>
        <p:grpSp>
          <p:nvGrpSpPr>
            <p:cNvPr id="9" name="Agrupar 8">
              <a:extLst>
                <a:ext uri="{FF2B5EF4-FFF2-40B4-BE49-F238E27FC236}">
                  <a16:creationId xmlns:a16="http://schemas.microsoft.com/office/drawing/2014/main" id="{A7A4C387-64B4-FCD0-5BBD-D3E2181D5100}"/>
                </a:ext>
              </a:extLst>
            </p:cNvPr>
            <p:cNvGrpSpPr/>
            <p:nvPr/>
          </p:nvGrpSpPr>
          <p:grpSpPr>
            <a:xfrm>
              <a:off x="6926224" y="3646657"/>
              <a:ext cx="2692317" cy="2547313"/>
              <a:chOff x="2423160" y="96520"/>
              <a:chExt cx="7345680" cy="6664960"/>
            </a:xfrm>
          </p:grpSpPr>
          <p:sp>
            <p:nvSpPr>
              <p:cNvPr id="11" name="Fluxograma: Conector 10">
                <a:extLst>
                  <a:ext uri="{FF2B5EF4-FFF2-40B4-BE49-F238E27FC236}">
                    <a16:creationId xmlns:a16="http://schemas.microsoft.com/office/drawing/2014/main" id="{D6CA3CC4-0DDF-BEDD-EFD1-BE7783658CA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2" name="CaixaDeTexto 11">
                <a:extLst>
                  <a:ext uri="{FF2B5EF4-FFF2-40B4-BE49-F238E27FC236}">
                    <a16:creationId xmlns:a16="http://schemas.microsoft.com/office/drawing/2014/main" id="{19E9DA0A-53B5-F610-6F05-256117F91C65}"/>
                  </a:ext>
                </a:extLst>
              </p:cNvPr>
              <p:cNvSpPr txBox="1"/>
              <p:nvPr/>
            </p:nvSpPr>
            <p:spPr>
              <a:xfrm>
                <a:off x="3253922" y="2532008"/>
                <a:ext cx="5684156" cy="287303"/>
              </a:xfrm>
              <a:prstGeom prst="rect">
                <a:avLst/>
              </a:prstGeom>
              <a:noFill/>
              <a:ln w="0">
                <a:noFill/>
              </a:ln>
            </p:spPr>
            <p:txBody>
              <a:bodyPr wrap="square">
                <a:spAutoFit/>
              </a:bodyPr>
              <a:lstStyle/>
              <a:p>
                <a:pPr algn="ctr"/>
                <a:r>
                  <a:rPr lang="pt-BR" sz="3600" b="1" dirty="0">
                    <a:solidFill>
                      <a:schemeClr val="bg1"/>
                    </a:solidFill>
                    <a:latin typeface="Helvetica Neue"/>
                  </a:rPr>
                  <a:t>VISUALIZATIONS</a:t>
                </a:r>
                <a:endParaRPr lang="pt-BR" sz="5400" b="1" dirty="0">
                  <a:solidFill>
                    <a:schemeClr val="bg1"/>
                  </a:solidFill>
                  <a:latin typeface="Helvetica Neue"/>
                </a:endParaRPr>
              </a:p>
            </p:txBody>
          </p:sp>
        </p:grpSp>
        <p:pic>
          <p:nvPicPr>
            <p:cNvPr id="10" name="Gráfico 9" descr="Gráfico de barras com tendência ascendente com preenchimento sólido">
              <a:extLst>
                <a:ext uri="{FF2B5EF4-FFF2-40B4-BE49-F238E27FC236}">
                  <a16:creationId xmlns:a16="http://schemas.microsoft.com/office/drawing/2014/main" id="{22657273-D06E-2620-F393-4BFB5CE7A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424" y="4342448"/>
              <a:ext cx="257918" cy="257918"/>
            </a:xfrm>
            <a:prstGeom prst="rect">
              <a:avLst/>
            </a:prstGeom>
          </p:spPr>
        </p:pic>
      </p:grpSp>
      <p:pic>
        <p:nvPicPr>
          <p:cNvPr id="3" name="Imagem 2">
            <a:extLst>
              <a:ext uri="{FF2B5EF4-FFF2-40B4-BE49-F238E27FC236}">
                <a16:creationId xmlns:a16="http://schemas.microsoft.com/office/drawing/2014/main" id="{6ECAF137-5BA0-246F-16A1-815F226171C6}"/>
              </a:ext>
            </a:extLst>
          </p:cNvPr>
          <p:cNvPicPr>
            <a:picLocks noChangeAspect="1"/>
          </p:cNvPicPr>
          <p:nvPr/>
        </p:nvPicPr>
        <p:blipFill>
          <a:blip r:embed="rId8"/>
          <a:stretch>
            <a:fillRect/>
          </a:stretch>
        </p:blipFill>
        <p:spPr>
          <a:xfrm>
            <a:off x="-1" y="2057414"/>
            <a:ext cx="6095999" cy="4772978"/>
          </a:xfrm>
          <a:prstGeom prst="rect">
            <a:avLst/>
          </a:prstGeom>
        </p:spPr>
      </p:pic>
      <p:pic>
        <p:nvPicPr>
          <p:cNvPr id="6" name="Imagem 5">
            <a:extLst>
              <a:ext uri="{FF2B5EF4-FFF2-40B4-BE49-F238E27FC236}">
                <a16:creationId xmlns:a16="http://schemas.microsoft.com/office/drawing/2014/main" id="{21F70BBA-C017-68C7-D8B9-09D62017AB76}"/>
              </a:ext>
            </a:extLst>
          </p:cNvPr>
          <p:cNvPicPr>
            <a:picLocks noChangeAspect="1"/>
          </p:cNvPicPr>
          <p:nvPr/>
        </p:nvPicPr>
        <p:blipFill>
          <a:blip r:embed="rId9"/>
          <a:stretch>
            <a:fillRect/>
          </a:stretch>
        </p:blipFill>
        <p:spPr>
          <a:xfrm>
            <a:off x="6096000" y="2057414"/>
            <a:ext cx="6095999" cy="4772978"/>
          </a:xfrm>
          <a:prstGeom prst="rect">
            <a:avLst/>
          </a:prstGeom>
        </p:spPr>
      </p:pic>
    </p:spTree>
    <p:extLst>
      <p:ext uri="{BB962C8B-B14F-4D97-AF65-F5344CB8AC3E}">
        <p14:creationId xmlns:p14="http://schemas.microsoft.com/office/powerpoint/2010/main" val="2873005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643">
        <p159:morph option="byObject"/>
      </p:transition>
    </mc:Choice>
    <mc:Fallback>
      <p:transition spd="slow" advTm="26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6FCCE61C-9176-D023-0231-970903052170}"/>
              </a:ext>
            </a:extLst>
          </p:cNvPr>
          <p:cNvGrpSpPr/>
          <p:nvPr/>
        </p:nvGrpSpPr>
        <p:grpSpPr>
          <a:xfrm>
            <a:off x="-1781908" y="-4067909"/>
            <a:ext cx="15755816" cy="14993818"/>
            <a:chOff x="6926224" y="3646657"/>
            <a:chExt cx="2692317" cy="2547313"/>
          </a:xfrm>
        </p:grpSpPr>
        <p:grpSp>
          <p:nvGrpSpPr>
            <p:cNvPr id="9" name="Agrupar 8">
              <a:extLst>
                <a:ext uri="{FF2B5EF4-FFF2-40B4-BE49-F238E27FC236}">
                  <a16:creationId xmlns:a16="http://schemas.microsoft.com/office/drawing/2014/main" id="{A7A4C387-64B4-FCD0-5BBD-D3E2181D5100}"/>
                </a:ext>
              </a:extLst>
            </p:cNvPr>
            <p:cNvGrpSpPr/>
            <p:nvPr/>
          </p:nvGrpSpPr>
          <p:grpSpPr>
            <a:xfrm>
              <a:off x="6926224" y="3646657"/>
              <a:ext cx="2692317" cy="2547313"/>
              <a:chOff x="2423160" y="96520"/>
              <a:chExt cx="7345680" cy="6664960"/>
            </a:xfrm>
          </p:grpSpPr>
          <p:sp>
            <p:nvSpPr>
              <p:cNvPr id="11" name="Fluxograma: Conector 10">
                <a:extLst>
                  <a:ext uri="{FF2B5EF4-FFF2-40B4-BE49-F238E27FC236}">
                    <a16:creationId xmlns:a16="http://schemas.microsoft.com/office/drawing/2014/main" id="{D6CA3CC4-0DDF-BEDD-EFD1-BE7783658CA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2" name="CaixaDeTexto 11">
                <a:extLst>
                  <a:ext uri="{FF2B5EF4-FFF2-40B4-BE49-F238E27FC236}">
                    <a16:creationId xmlns:a16="http://schemas.microsoft.com/office/drawing/2014/main" id="{19E9DA0A-53B5-F610-6F05-256117F91C65}"/>
                  </a:ext>
                </a:extLst>
              </p:cNvPr>
              <p:cNvSpPr txBox="1"/>
              <p:nvPr/>
            </p:nvSpPr>
            <p:spPr>
              <a:xfrm>
                <a:off x="3253922" y="2532008"/>
                <a:ext cx="5684156" cy="287303"/>
              </a:xfrm>
              <a:prstGeom prst="rect">
                <a:avLst/>
              </a:prstGeom>
              <a:noFill/>
              <a:ln w="0">
                <a:noFill/>
              </a:ln>
            </p:spPr>
            <p:txBody>
              <a:bodyPr wrap="square">
                <a:spAutoFit/>
              </a:bodyPr>
              <a:lstStyle/>
              <a:p>
                <a:pPr algn="ctr"/>
                <a:r>
                  <a:rPr lang="pt-BR" sz="3600" b="1" dirty="0">
                    <a:solidFill>
                      <a:schemeClr val="bg1"/>
                    </a:solidFill>
                    <a:latin typeface="Helvetica Neue"/>
                  </a:rPr>
                  <a:t>VISUALIZATIONS</a:t>
                </a:r>
                <a:endParaRPr lang="pt-BR" sz="5400" b="1" dirty="0">
                  <a:solidFill>
                    <a:schemeClr val="bg1"/>
                  </a:solidFill>
                  <a:latin typeface="Helvetica Neue"/>
                </a:endParaRPr>
              </a:p>
            </p:txBody>
          </p:sp>
        </p:grpSp>
        <p:pic>
          <p:nvPicPr>
            <p:cNvPr id="10" name="Gráfico 9" descr="Gráfico de barras com tendência ascendente com preenchimento sólido">
              <a:extLst>
                <a:ext uri="{FF2B5EF4-FFF2-40B4-BE49-F238E27FC236}">
                  <a16:creationId xmlns:a16="http://schemas.microsoft.com/office/drawing/2014/main" id="{22657273-D06E-2620-F393-4BFB5CE7A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424" y="4342448"/>
              <a:ext cx="257918" cy="257918"/>
            </a:xfrm>
            <a:prstGeom prst="rect">
              <a:avLst/>
            </a:prstGeom>
          </p:spPr>
        </p:pic>
      </p:grpSp>
      <p:pic>
        <p:nvPicPr>
          <p:cNvPr id="2050" name="Picture 2">
            <a:extLst>
              <a:ext uri="{FF2B5EF4-FFF2-40B4-BE49-F238E27FC236}">
                <a16:creationId xmlns:a16="http://schemas.microsoft.com/office/drawing/2014/main" id="{245C5331-0E49-3D03-8C66-F5D9ACD2C2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725" y="2057414"/>
            <a:ext cx="6538274" cy="477297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Seta: para a Direita 1">
            <a:extLst>
              <a:ext uri="{FF2B5EF4-FFF2-40B4-BE49-F238E27FC236}">
                <a16:creationId xmlns:a16="http://schemas.microsoft.com/office/drawing/2014/main" id="{8596FF6E-FE2B-FC9D-8351-D187BE5D60B3}"/>
              </a:ext>
            </a:extLst>
          </p:cNvPr>
          <p:cNvSpPr/>
          <p:nvPr/>
        </p:nvSpPr>
        <p:spPr>
          <a:xfrm>
            <a:off x="7154944" y="2733773"/>
            <a:ext cx="688157" cy="2828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tângulo: Cantos Arredondados 3">
            <a:extLst>
              <a:ext uri="{FF2B5EF4-FFF2-40B4-BE49-F238E27FC236}">
                <a16:creationId xmlns:a16="http://schemas.microsoft.com/office/drawing/2014/main" id="{E5671546-3B39-6E82-89A1-2A61D06081F8}"/>
              </a:ext>
            </a:extLst>
          </p:cNvPr>
          <p:cNvSpPr/>
          <p:nvPr/>
        </p:nvSpPr>
        <p:spPr>
          <a:xfrm>
            <a:off x="678730" y="2196445"/>
            <a:ext cx="4364610" cy="537328"/>
          </a:xfrm>
          <a:prstGeom prst="roundRect">
            <a:avLst>
              <a:gd name="adj" fmla="val 50000"/>
            </a:avLst>
          </a:prstGeom>
          <a:solidFill>
            <a:srgbClr val="00BA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r>
              <a:rPr lang="en-US" baseline="30000" dirty="0"/>
              <a:t>ST</a:t>
            </a:r>
            <a:r>
              <a:rPr lang="en-US" i="1" baseline="30000" dirty="0"/>
              <a:t> </a:t>
            </a:r>
            <a:r>
              <a:rPr lang="en-US" dirty="0"/>
              <a:t>AGE MOST AFFECTED: </a:t>
            </a:r>
            <a:r>
              <a:rPr lang="en-US" b="1" i="1" dirty="0"/>
              <a:t>25 – 44 </a:t>
            </a:r>
          </a:p>
        </p:txBody>
      </p:sp>
      <p:sp>
        <p:nvSpPr>
          <p:cNvPr id="7" name="Retângulo: Cantos Arredondados 6">
            <a:extLst>
              <a:ext uri="{FF2B5EF4-FFF2-40B4-BE49-F238E27FC236}">
                <a16:creationId xmlns:a16="http://schemas.microsoft.com/office/drawing/2014/main" id="{CAB480FA-2D36-7FCE-9E0E-82A85961052D}"/>
              </a:ext>
            </a:extLst>
          </p:cNvPr>
          <p:cNvSpPr/>
          <p:nvPr/>
        </p:nvSpPr>
        <p:spPr>
          <a:xfrm>
            <a:off x="678730" y="3436590"/>
            <a:ext cx="4364610" cy="537328"/>
          </a:xfrm>
          <a:prstGeom prst="roundRect">
            <a:avLst>
              <a:gd name="adj" fmla="val 50000"/>
            </a:avLst>
          </a:prstGeom>
          <a:solidFill>
            <a:srgbClr val="B7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 </a:t>
            </a:r>
            <a:r>
              <a:rPr lang="en-US" dirty="0"/>
              <a:t>AGE MOST AFFECTED: </a:t>
            </a:r>
            <a:r>
              <a:rPr lang="en-US" b="1" i="1" dirty="0"/>
              <a:t>18 – 24 </a:t>
            </a:r>
          </a:p>
        </p:txBody>
      </p:sp>
      <p:sp>
        <p:nvSpPr>
          <p:cNvPr id="13" name="Seta: para a Direita 12">
            <a:extLst>
              <a:ext uri="{FF2B5EF4-FFF2-40B4-BE49-F238E27FC236}">
                <a16:creationId xmlns:a16="http://schemas.microsoft.com/office/drawing/2014/main" id="{12D6C760-F0B8-C691-7F4E-03866FECB508}"/>
              </a:ext>
            </a:extLst>
          </p:cNvPr>
          <p:cNvSpPr/>
          <p:nvPr/>
        </p:nvSpPr>
        <p:spPr>
          <a:xfrm>
            <a:off x="6383517" y="3949966"/>
            <a:ext cx="688157" cy="2828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503626"/>
      </p:ext>
    </p:extLst>
  </p:cSld>
  <p:clrMapOvr>
    <a:masterClrMapping/>
  </p:clrMapOvr>
  <p:transition spd="slow" advTm="179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5"/>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6FCCE61C-9176-D023-0231-970903052170}"/>
              </a:ext>
            </a:extLst>
          </p:cNvPr>
          <p:cNvGrpSpPr/>
          <p:nvPr/>
        </p:nvGrpSpPr>
        <p:grpSpPr>
          <a:xfrm>
            <a:off x="-1781908" y="-4067909"/>
            <a:ext cx="15755816" cy="14993818"/>
            <a:chOff x="6926224" y="3646657"/>
            <a:chExt cx="2692317" cy="2547313"/>
          </a:xfrm>
        </p:grpSpPr>
        <p:grpSp>
          <p:nvGrpSpPr>
            <p:cNvPr id="9" name="Agrupar 8">
              <a:extLst>
                <a:ext uri="{FF2B5EF4-FFF2-40B4-BE49-F238E27FC236}">
                  <a16:creationId xmlns:a16="http://schemas.microsoft.com/office/drawing/2014/main" id="{A7A4C387-64B4-FCD0-5BBD-D3E2181D5100}"/>
                </a:ext>
              </a:extLst>
            </p:cNvPr>
            <p:cNvGrpSpPr/>
            <p:nvPr/>
          </p:nvGrpSpPr>
          <p:grpSpPr>
            <a:xfrm>
              <a:off x="6926224" y="3646657"/>
              <a:ext cx="2692317" cy="2547313"/>
              <a:chOff x="2423160" y="96520"/>
              <a:chExt cx="7345680" cy="6664960"/>
            </a:xfrm>
          </p:grpSpPr>
          <p:sp>
            <p:nvSpPr>
              <p:cNvPr id="11" name="Fluxograma: Conector 10">
                <a:extLst>
                  <a:ext uri="{FF2B5EF4-FFF2-40B4-BE49-F238E27FC236}">
                    <a16:creationId xmlns:a16="http://schemas.microsoft.com/office/drawing/2014/main" id="{D6CA3CC4-0DDF-BEDD-EFD1-BE7783658CA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2" name="CaixaDeTexto 11">
                <a:extLst>
                  <a:ext uri="{FF2B5EF4-FFF2-40B4-BE49-F238E27FC236}">
                    <a16:creationId xmlns:a16="http://schemas.microsoft.com/office/drawing/2014/main" id="{19E9DA0A-53B5-F610-6F05-256117F91C65}"/>
                  </a:ext>
                </a:extLst>
              </p:cNvPr>
              <p:cNvSpPr txBox="1"/>
              <p:nvPr/>
            </p:nvSpPr>
            <p:spPr>
              <a:xfrm>
                <a:off x="3253922" y="2532008"/>
                <a:ext cx="5684156" cy="287303"/>
              </a:xfrm>
              <a:prstGeom prst="rect">
                <a:avLst/>
              </a:prstGeom>
              <a:noFill/>
              <a:ln w="0">
                <a:noFill/>
              </a:ln>
            </p:spPr>
            <p:txBody>
              <a:bodyPr wrap="square">
                <a:spAutoFit/>
              </a:bodyPr>
              <a:lstStyle/>
              <a:p>
                <a:pPr algn="ctr"/>
                <a:r>
                  <a:rPr lang="pt-BR" sz="3600" b="1" dirty="0">
                    <a:solidFill>
                      <a:schemeClr val="bg1"/>
                    </a:solidFill>
                    <a:latin typeface="Helvetica Neue"/>
                  </a:rPr>
                  <a:t>VISUALIZATIONS</a:t>
                </a:r>
                <a:endParaRPr lang="pt-BR" sz="5400" b="1" dirty="0">
                  <a:solidFill>
                    <a:schemeClr val="bg1"/>
                  </a:solidFill>
                  <a:latin typeface="Helvetica Neue"/>
                </a:endParaRPr>
              </a:p>
            </p:txBody>
          </p:sp>
        </p:grpSp>
        <p:pic>
          <p:nvPicPr>
            <p:cNvPr id="10" name="Gráfico 9" descr="Gráfico de barras com tendência ascendente com preenchimento sólido">
              <a:extLst>
                <a:ext uri="{FF2B5EF4-FFF2-40B4-BE49-F238E27FC236}">
                  <a16:creationId xmlns:a16="http://schemas.microsoft.com/office/drawing/2014/main" id="{22657273-D06E-2620-F393-4BFB5CE7AD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3424" y="4342448"/>
              <a:ext cx="257918" cy="257918"/>
            </a:xfrm>
            <a:prstGeom prst="rect">
              <a:avLst/>
            </a:prstGeom>
          </p:spPr>
        </p:pic>
      </p:grpSp>
      <p:pic>
        <p:nvPicPr>
          <p:cNvPr id="3074" name="Picture 2">
            <a:extLst>
              <a:ext uri="{FF2B5EF4-FFF2-40B4-BE49-F238E27FC236}">
                <a16:creationId xmlns:a16="http://schemas.microsoft.com/office/drawing/2014/main" id="{4C04247B-0C68-C7D3-6296-31DD47B899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9906" y="2023283"/>
            <a:ext cx="7522094" cy="480710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6" name="Forma Livre: Forma 5">
            <a:extLst>
              <a:ext uri="{FF2B5EF4-FFF2-40B4-BE49-F238E27FC236}">
                <a16:creationId xmlns:a16="http://schemas.microsoft.com/office/drawing/2014/main" id="{80AF5ADA-1756-5E17-9B65-35BCC153C65F}"/>
              </a:ext>
            </a:extLst>
          </p:cNvPr>
          <p:cNvSpPr/>
          <p:nvPr/>
        </p:nvSpPr>
        <p:spPr>
          <a:xfrm>
            <a:off x="5715000" y="3429000"/>
            <a:ext cx="2181225" cy="1628775"/>
          </a:xfrm>
          <a:custGeom>
            <a:avLst/>
            <a:gdLst>
              <a:gd name="connsiteX0" fmla="*/ 0 w 2181225"/>
              <a:gd name="connsiteY0" fmla="*/ 0 h 1628775"/>
              <a:gd name="connsiteX1" fmla="*/ 19050 w 2181225"/>
              <a:gd name="connsiteY1" fmla="*/ 47625 h 1628775"/>
              <a:gd name="connsiteX2" fmla="*/ 57150 w 2181225"/>
              <a:gd name="connsiteY2" fmla="*/ 123825 h 1628775"/>
              <a:gd name="connsiteX3" fmla="*/ 95250 w 2181225"/>
              <a:gd name="connsiteY3" fmla="*/ 219075 h 1628775"/>
              <a:gd name="connsiteX4" fmla="*/ 114300 w 2181225"/>
              <a:gd name="connsiteY4" fmla="*/ 276225 h 1628775"/>
              <a:gd name="connsiteX5" fmla="*/ 200025 w 2181225"/>
              <a:gd name="connsiteY5" fmla="*/ 409575 h 1628775"/>
              <a:gd name="connsiteX6" fmla="*/ 238125 w 2181225"/>
              <a:gd name="connsiteY6" fmla="*/ 466725 h 1628775"/>
              <a:gd name="connsiteX7" fmla="*/ 247650 w 2181225"/>
              <a:gd name="connsiteY7" fmla="*/ 495300 h 1628775"/>
              <a:gd name="connsiteX8" fmla="*/ 266700 w 2181225"/>
              <a:gd name="connsiteY8" fmla="*/ 523875 h 1628775"/>
              <a:gd name="connsiteX9" fmla="*/ 323850 w 2181225"/>
              <a:gd name="connsiteY9" fmla="*/ 609600 h 1628775"/>
              <a:gd name="connsiteX10" fmla="*/ 381000 w 2181225"/>
              <a:gd name="connsiteY10" fmla="*/ 647700 h 1628775"/>
              <a:gd name="connsiteX11" fmla="*/ 466725 w 2181225"/>
              <a:gd name="connsiteY11" fmla="*/ 733425 h 1628775"/>
              <a:gd name="connsiteX12" fmla="*/ 523875 w 2181225"/>
              <a:gd name="connsiteY12" fmla="*/ 790575 h 1628775"/>
              <a:gd name="connsiteX13" fmla="*/ 571500 w 2181225"/>
              <a:gd name="connsiteY13" fmla="*/ 828675 h 1628775"/>
              <a:gd name="connsiteX14" fmla="*/ 619125 w 2181225"/>
              <a:gd name="connsiteY14" fmla="*/ 876300 h 1628775"/>
              <a:gd name="connsiteX15" fmla="*/ 714375 w 2181225"/>
              <a:gd name="connsiteY15" fmla="*/ 942975 h 1628775"/>
              <a:gd name="connsiteX16" fmla="*/ 790575 w 2181225"/>
              <a:gd name="connsiteY16" fmla="*/ 1000125 h 1628775"/>
              <a:gd name="connsiteX17" fmla="*/ 838200 w 2181225"/>
              <a:gd name="connsiteY17" fmla="*/ 1047750 h 1628775"/>
              <a:gd name="connsiteX18" fmla="*/ 904875 w 2181225"/>
              <a:gd name="connsiteY18" fmla="*/ 1076325 h 1628775"/>
              <a:gd name="connsiteX19" fmla="*/ 1019175 w 2181225"/>
              <a:gd name="connsiteY19" fmla="*/ 1143000 h 1628775"/>
              <a:gd name="connsiteX20" fmla="*/ 1085850 w 2181225"/>
              <a:gd name="connsiteY20" fmla="*/ 1190625 h 1628775"/>
              <a:gd name="connsiteX21" fmla="*/ 1143000 w 2181225"/>
              <a:gd name="connsiteY21" fmla="*/ 1219200 h 1628775"/>
              <a:gd name="connsiteX22" fmla="*/ 1190625 w 2181225"/>
              <a:gd name="connsiteY22" fmla="*/ 1257300 h 1628775"/>
              <a:gd name="connsiteX23" fmla="*/ 1257300 w 2181225"/>
              <a:gd name="connsiteY23" fmla="*/ 1276350 h 1628775"/>
              <a:gd name="connsiteX24" fmla="*/ 1323975 w 2181225"/>
              <a:gd name="connsiteY24" fmla="*/ 1304925 h 1628775"/>
              <a:gd name="connsiteX25" fmla="*/ 1409700 w 2181225"/>
              <a:gd name="connsiteY25" fmla="*/ 1323975 h 1628775"/>
              <a:gd name="connsiteX26" fmla="*/ 1495425 w 2181225"/>
              <a:gd name="connsiteY26" fmla="*/ 1362075 h 1628775"/>
              <a:gd name="connsiteX27" fmla="*/ 1581150 w 2181225"/>
              <a:gd name="connsiteY27" fmla="*/ 1381125 h 1628775"/>
              <a:gd name="connsiteX28" fmla="*/ 1685925 w 2181225"/>
              <a:gd name="connsiteY28" fmla="*/ 1428750 h 1628775"/>
              <a:gd name="connsiteX29" fmla="*/ 1733550 w 2181225"/>
              <a:gd name="connsiteY29" fmla="*/ 1457325 h 1628775"/>
              <a:gd name="connsiteX30" fmla="*/ 1857375 w 2181225"/>
              <a:gd name="connsiteY30" fmla="*/ 1504950 h 1628775"/>
              <a:gd name="connsiteX31" fmla="*/ 1914525 w 2181225"/>
              <a:gd name="connsiteY31" fmla="*/ 1533525 h 1628775"/>
              <a:gd name="connsiteX32" fmla="*/ 1990725 w 2181225"/>
              <a:gd name="connsiteY32" fmla="*/ 1562100 h 1628775"/>
              <a:gd name="connsiteX33" fmla="*/ 2038350 w 2181225"/>
              <a:gd name="connsiteY33" fmla="*/ 1581150 h 1628775"/>
              <a:gd name="connsiteX34" fmla="*/ 2076450 w 2181225"/>
              <a:gd name="connsiteY34" fmla="*/ 1590675 h 1628775"/>
              <a:gd name="connsiteX35" fmla="*/ 2124075 w 2181225"/>
              <a:gd name="connsiteY35" fmla="*/ 1609725 h 1628775"/>
              <a:gd name="connsiteX36" fmla="*/ 2181225 w 2181225"/>
              <a:gd name="connsiteY36" fmla="*/ 1628775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225" h="1628775">
                <a:moveTo>
                  <a:pt x="0" y="0"/>
                </a:moveTo>
                <a:cubicBezTo>
                  <a:pt x="6350" y="15875"/>
                  <a:pt x="11885" y="32101"/>
                  <a:pt x="19050" y="47625"/>
                </a:cubicBezTo>
                <a:cubicBezTo>
                  <a:pt x="30950" y="73409"/>
                  <a:pt x="46603" y="97458"/>
                  <a:pt x="57150" y="123825"/>
                </a:cubicBezTo>
                <a:cubicBezTo>
                  <a:pt x="69850" y="155575"/>
                  <a:pt x="84436" y="186634"/>
                  <a:pt x="95250" y="219075"/>
                </a:cubicBezTo>
                <a:cubicBezTo>
                  <a:pt x="101600" y="238125"/>
                  <a:pt x="105320" y="258264"/>
                  <a:pt x="114300" y="276225"/>
                </a:cubicBezTo>
                <a:cubicBezTo>
                  <a:pt x="146959" y="341543"/>
                  <a:pt x="163236" y="360524"/>
                  <a:pt x="200025" y="409575"/>
                </a:cubicBezTo>
                <a:cubicBezTo>
                  <a:pt x="222673" y="477519"/>
                  <a:pt x="190559" y="395376"/>
                  <a:pt x="238125" y="466725"/>
                </a:cubicBezTo>
                <a:cubicBezTo>
                  <a:pt x="243694" y="475079"/>
                  <a:pt x="243160" y="486320"/>
                  <a:pt x="247650" y="495300"/>
                </a:cubicBezTo>
                <a:cubicBezTo>
                  <a:pt x="252770" y="505539"/>
                  <a:pt x="261020" y="513936"/>
                  <a:pt x="266700" y="523875"/>
                </a:cubicBezTo>
                <a:cubicBezTo>
                  <a:pt x="289611" y="563969"/>
                  <a:pt x="284370" y="574068"/>
                  <a:pt x="323850" y="609600"/>
                </a:cubicBezTo>
                <a:cubicBezTo>
                  <a:pt x="340868" y="624916"/>
                  <a:pt x="363698" y="632705"/>
                  <a:pt x="381000" y="647700"/>
                </a:cubicBezTo>
                <a:cubicBezTo>
                  <a:pt x="411538" y="674166"/>
                  <a:pt x="438150" y="704850"/>
                  <a:pt x="466725" y="733425"/>
                </a:cubicBezTo>
                <a:cubicBezTo>
                  <a:pt x="485775" y="752475"/>
                  <a:pt x="502838" y="773745"/>
                  <a:pt x="523875" y="790575"/>
                </a:cubicBezTo>
                <a:cubicBezTo>
                  <a:pt x="539750" y="803275"/>
                  <a:pt x="556389" y="815075"/>
                  <a:pt x="571500" y="828675"/>
                </a:cubicBezTo>
                <a:cubicBezTo>
                  <a:pt x="588187" y="843694"/>
                  <a:pt x="601594" y="862275"/>
                  <a:pt x="619125" y="876300"/>
                </a:cubicBezTo>
                <a:cubicBezTo>
                  <a:pt x="692707" y="935165"/>
                  <a:pt x="642933" y="871533"/>
                  <a:pt x="714375" y="942975"/>
                </a:cubicBezTo>
                <a:cubicBezTo>
                  <a:pt x="774783" y="1003383"/>
                  <a:pt x="704974" y="965885"/>
                  <a:pt x="790575" y="1000125"/>
                </a:cubicBezTo>
                <a:cubicBezTo>
                  <a:pt x="806450" y="1016000"/>
                  <a:pt x="819520" y="1035297"/>
                  <a:pt x="838200" y="1047750"/>
                </a:cubicBezTo>
                <a:cubicBezTo>
                  <a:pt x="858319" y="1061163"/>
                  <a:pt x="883478" y="1065063"/>
                  <a:pt x="904875" y="1076325"/>
                </a:cubicBezTo>
                <a:cubicBezTo>
                  <a:pt x="943907" y="1096868"/>
                  <a:pt x="983282" y="1117362"/>
                  <a:pt x="1019175" y="1143000"/>
                </a:cubicBezTo>
                <a:cubicBezTo>
                  <a:pt x="1041400" y="1158875"/>
                  <a:pt x="1062589" y="1176311"/>
                  <a:pt x="1085850" y="1190625"/>
                </a:cubicBezTo>
                <a:cubicBezTo>
                  <a:pt x="1103989" y="1201788"/>
                  <a:pt x="1125031" y="1207765"/>
                  <a:pt x="1143000" y="1219200"/>
                </a:cubicBezTo>
                <a:cubicBezTo>
                  <a:pt x="1160152" y="1230115"/>
                  <a:pt x="1172441" y="1248208"/>
                  <a:pt x="1190625" y="1257300"/>
                </a:cubicBezTo>
                <a:cubicBezTo>
                  <a:pt x="1211299" y="1267637"/>
                  <a:pt x="1235532" y="1268576"/>
                  <a:pt x="1257300" y="1276350"/>
                </a:cubicBezTo>
                <a:cubicBezTo>
                  <a:pt x="1280071" y="1284483"/>
                  <a:pt x="1300896" y="1297713"/>
                  <a:pt x="1323975" y="1304925"/>
                </a:cubicBezTo>
                <a:cubicBezTo>
                  <a:pt x="1351915" y="1313656"/>
                  <a:pt x="1381930" y="1314718"/>
                  <a:pt x="1409700" y="1323975"/>
                </a:cubicBezTo>
                <a:cubicBezTo>
                  <a:pt x="1439365" y="1333863"/>
                  <a:pt x="1465760" y="1352187"/>
                  <a:pt x="1495425" y="1362075"/>
                </a:cubicBezTo>
                <a:cubicBezTo>
                  <a:pt x="1523195" y="1371332"/>
                  <a:pt x="1553004" y="1373083"/>
                  <a:pt x="1581150" y="1381125"/>
                </a:cubicBezTo>
                <a:cubicBezTo>
                  <a:pt x="1608717" y="1389001"/>
                  <a:pt x="1663102" y="1416301"/>
                  <a:pt x="1685925" y="1428750"/>
                </a:cubicBezTo>
                <a:cubicBezTo>
                  <a:pt x="1702178" y="1437615"/>
                  <a:pt x="1716632" y="1449806"/>
                  <a:pt x="1733550" y="1457325"/>
                </a:cubicBezTo>
                <a:cubicBezTo>
                  <a:pt x="1773961" y="1475286"/>
                  <a:pt x="1817821" y="1485173"/>
                  <a:pt x="1857375" y="1504950"/>
                </a:cubicBezTo>
                <a:cubicBezTo>
                  <a:pt x="1876425" y="1514475"/>
                  <a:pt x="1895136" y="1524712"/>
                  <a:pt x="1914525" y="1533525"/>
                </a:cubicBezTo>
                <a:cubicBezTo>
                  <a:pt x="1972381" y="1559823"/>
                  <a:pt x="1945396" y="1545102"/>
                  <a:pt x="1990725" y="1562100"/>
                </a:cubicBezTo>
                <a:cubicBezTo>
                  <a:pt x="2006734" y="1568103"/>
                  <a:pt x="2022130" y="1575743"/>
                  <a:pt x="2038350" y="1581150"/>
                </a:cubicBezTo>
                <a:cubicBezTo>
                  <a:pt x="2050769" y="1585290"/>
                  <a:pt x="2064031" y="1586535"/>
                  <a:pt x="2076450" y="1590675"/>
                </a:cubicBezTo>
                <a:cubicBezTo>
                  <a:pt x="2092670" y="1596082"/>
                  <a:pt x="2108066" y="1603722"/>
                  <a:pt x="2124075" y="1609725"/>
                </a:cubicBezTo>
                <a:lnTo>
                  <a:pt x="2181225" y="1628775"/>
                </a:ln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rma Livre: Forma 13">
            <a:extLst>
              <a:ext uri="{FF2B5EF4-FFF2-40B4-BE49-F238E27FC236}">
                <a16:creationId xmlns:a16="http://schemas.microsoft.com/office/drawing/2014/main" id="{2D5D2485-B770-6F02-1AC6-1472C61879AE}"/>
              </a:ext>
            </a:extLst>
          </p:cNvPr>
          <p:cNvSpPr/>
          <p:nvPr/>
        </p:nvSpPr>
        <p:spPr>
          <a:xfrm rot="20785386">
            <a:off x="7991475" y="5172075"/>
            <a:ext cx="1219200" cy="239191"/>
          </a:xfrm>
          <a:custGeom>
            <a:avLst/>
            <a:gdLst>
              <a:gd name="connsiteX0" fmla="*/ 0 w 1219200"/>
              <a:gd name="connsiteY0" fmla="*/ 0 h 239191"/>
              <a:gd name="connsiteX1" fmla="*/ 161925 w 1219200"/>
              <a:gd name="connsiteY1" fmla="*/ 28575 h 239191"/>
              <a:gd name="connsiteX2" fmla="*/ 219075 w 1219200"/>
              <a:gd name="connsiteY2" fmla="*/ 47625 h 239191"/>
              <a:gd name="connsiteX3" fmla="*/ 295275 w 1219200"/>
              <a:gd name="connsiteY3" fmla="*/ 85725 h 239191"/>
              <a:gd name="connsiteX4" fmla="*/ 352425 w 1219200"/>
              <a:gd name="connsiteY4" fmla="*/ 104775 h 239191"/>
              <a:gd name="connsiteX5" fmla="*/ 428625 w 1219200"/>
              <a:gd name="connsiteY5" fmla="*/ 123825 h 239191"/>
              <a:gd name="connsiteX6" fmla="*/ 514350 w 1219200"/>
              <a:gd name="connsiteY6" fmla="*/ 152400 h 239191"/>
              <a:gd name="connsiteX7" fmla="*/ 542925 w 1219200"/>
              <a:gd name="connsiteY7" fmla="*/ 161925 h 239191"/>
              <a:gd name="connsiteX8" fmla="*/ 590550 w 1219200"/>
              <a:gd name="connsiteY8" fmla="*/ 180975 h 239191"/>
              <a:gd name="connsiteX9" fmla="*/ 647700 w 1219200"/>
              <a:gd name="connsiteY9" fmla="*/ 190500 h 239191"/>
              <a:gd name="connsiteX10" fmla="*/ 704850 w 1219200"/>
              <a:gd name="connsiteY10" fmla="*/ 209550 h 239191"/>
              <a:gd name="connsiteX11" fmla="*/ 771525 w 1219200"/>
              <a:gd name="connsiteY11" fmla="*/ 219075 h 239191"/>
              <a:gd name="connsiteX12" fmla="*/ 923925 w 1219200"/>
              <a:gd name="connsiteY12" fmla="*/ 238125 h 239191"/>
              <a:gd name="connsiteX13" fmla="*/ 1219200 w 1219200"/>
              <a:gd name="connsiteY13" fmla="*/ 238125 h 2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239191">
                <a:moveTo>
                  <a:pt x="0" y="0"/>
                </a:moveTo>
                <a:cubicBezTo>
                  <a:pt x="50970" y="7841"/>
                  <a:pt x="110205" y="13059"/>
                  <a:pt x="161925" y="28575"/>
                </a:cubicBezTo>
                <a:cubicBezTo>
                  <a:pt x="181159" y="34345"/>
                  <a:pt x="201114" y="38645"/>
                  <a:pt x="219075" y="47625"/>
                </a:cubicBezTo>
                <a:cubicBezTo>
                  <a:pt x="244475" y="60325"/>
                  <a:pt x="268334" y="76745"/>
                  <a:pt x="295275" y="85725"/>
                </a:cubicBezTo>
                <a:cubicBezTo>
                  <a:pt x="314325" y="92075"/>
                  <a:pt x="333117" y="99258"/>
                  <a:pt x="352425" y="104775"/>
                </a:cubicBezTo>
                <a:cubicBezTo>
                  <a:pt x="377599" y="111968"/>
                  <a:pt x="404316" y="114101"/>
                  <a:pt x="428625" y="123825"/>
                </a:cubicBezTo>
                <a:cubicBezTo>
                  <a:pt x="510725" y="156665"/>
                  <a:pt x="442573" y="131892"/>
                  <a:pt x="514350" y="152400"/>
                </a:cubicBezTo>
                <a:cubicBezTo>
                  <a:pt x="524004" y="155158"/>
                  <a:pt x="533524" y="158400"/>
                  <a:pt x="542925" y="161925"/>
                </a:cubicBezTo>
                <a:cubicBezTo>
                  <a:pt x="558934" y="167928"/>
                  <a:pt x="574055" y="176476"/>
                  <a:pt x="590550" y="180975"/>
                </a:cubicBezTo>
                <a:cubicBezTo>
                  <a:pt x="609182" y="186057"/>
                  <a:pt x="628964" y="185816"/>
                  <a:pt x="647700" y="190500"/>
                </a:cubicBezTo>
                <a:cubicBezTo>
                  <a:pt x="667181" y="195370"/>
                  <a:pt x="684971" y="206710"/>
                  <a:pt x="704850" y="209550"/>
                </a:cubicBezTo>
                <a:lnTo>
                  <a:pt x="771525" y="219075"/>
                </a:lnTo>
                <a:cubicBezTo>
                  <a:pt x="828461" y="227834"/>
                  <a:pt x="861812" y="236610"/>
                  <a:pt x="923925" y="238125"/>
                </a:cubicBezTo>
                <a:cubicBezTo>
                  <a:pt x="1022321" y="240525"/>
                  <a:pt x="1120775" y="238125"/>
                  <a:pt x="1219200" y="238125"/>
                </a:cubicBezTo>
              </a:path>
            </a:pathLst>
          </a:custGeom>
          <a:noFill/>
          <a:ln w="57150">
            <a:solidFill>
              <a:schemeClr val="accent6">
                <a:lumMod val="7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Cantos Arredondados 14">
            <a:extLst>
              <a:ext uri="{FF2B5EF4-FFF2-40B4-BE49-F238E27FC236}">
                <a16:creationId xmlns:a16="http://schemas.microsoft.com/office/drawing/2014/main" id="{617A3177-D5FC-83D4-5EAB-C05912B0B82B}"/>
              </a:ext>
            </a:extLst>
          </p:cNvPr>
          <p:cNvSpPr/>
          <p:nvPr/>
        </p:nvSpPr>
        <p:spPr>
          <a:xfrm>
            <a:off x="104775" y="2534950"/>
            <a:ext cx="4429125"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PREDOMINANCE OF MALES AS PERPETRATORS</a:t>
            </a:r>
            <a:endParaRPr lang="en-US" b="1" dirty="0">
              <a:solidFill>
                <a:schemeClr val="bg1">
                  <a:lumMod val="95000"/>
                </a:schemeClr>
              </a:solidFill>
            </a:endParaRPr>
          </a:p>
        </p:txBody>
      </p:sp>
      <p:sp>
        <p:nvSpPr>
          <p:cNvPr id="16" name="Retângulo: Cantos Arredondados 15">
            <a:extLst>
              <a:ext uri="{FF2B5EF4-FFF2-40B4-BE49-F238E27FC236}">
                <a16:creationId xmlns:a16="http://schemas.microsoft.com/office/drawing/2014/main" id="{BAC89866-FA43-4F47-7BEE-832644CFAC04}"/>
              </a:ext>
            </a:extLst>
          </p:cNvPr>
          <p:cNvSpPr/>
          <p:nvPr/>
        </p:nvSpPr>
        <p:spPr>
          <a:xfrm>
            <a:off x="104775" y="3428931"/>
            <a:ext cx="4429125"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THERE HAS BEEN A TREND OF DECLINING INCIDENTS</a:t>
            </a:r>
            <a:endParaRPr lang="en-US" b="1" dirty="0">
              <a:solidFill>
                <a:schemeClr val="bg1">
                  <a:lumMod val="95000"/>
                </a:schemeClr>
              </a:solidFill>
            </a:endParaRPr>
          </a:p>
        </p:txBody>
      </p:sp>
      <p:sp>
        <p:nvSpPr>
          <p:cNvPr id="17" name="Retângulo: Cantos Arredondados 16">
            <a:extLst>
              <a:ext uri="{FF2B5EF4-FFF2-40B4-BE49-F238E27FC236}">
                <a16:creationId xmlns:a16="http://schemas.microsoft.com/office/drawing/2014/main" id="{5ED31114-BD0A-7758-2D3D-8C8ADE02F005}"/>
              </a:ext>
            </a:extLst>
          </p:cNvPr>
          <p:cNvSpPr/>
          <p:nvPr/>
        </p:nvSpPr>
        <p:spPr>
          <a:xfrm>
            <a:off x="104775" y="4272876"/>
            <a:ext cx="4429125"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STABLE LEVEL OVER THE YEARS, WITH SLIGHT VARIATIONS</a:t>
            </a:r>
            <a:endParaRPr lang="en-US" b="1" dirty="0">
              <a:solidFill>
                <a:schemeClr val="bg1">
                  <a:lumMod val="95000"/>
                </a:schemeClr>
              </a:solidFill>
            </a:endParaRPr>
          </a:p>
        </p:txBody>
      </p:sp>
      <p:sp>
        <p:nvSpPr>
          <p:cNvPr id="18" name="Retângulo: Cantos Arredondados 17">
            <a:extLst>
              <a:ext uri="{FF2B5EF4-FFF2-40B4-BE49-F238E27FC236}">
                <a16:creationId xmlns:a16="http://schemas.microsoft.com/office/drawing/2014/main" id="{8718FAE1-22C7-EF21-11DF-698F96E5CDEB}"/>
              </a:ext>
            </a:extLst>
          </p:cNvPr>
          <p:cNvSpPr/>
          <p:nvPr/>
        </p:nvSpPr>
        <p:spPr>
          <a:xfrm>
            <a:off x="104775" y="5075708"/>
            <a:ext cx="4429125"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THE PRESENCE OF HIGHER PEAKS</a:t>
            </a:r>
            <a:endParaRPr lang="en-US" b="1" dirty="0">
              <a:solidFill>
                <a:schemeClr val="bg1">
                  <a:lumMod val="95000"/>
                </a:schemeClr>
              </a:solidFill>
            </a:endParaRPr>
          </a:p>
        </p:txBody>
      </p:sp>
      <p:sp>
        <p:nvSpPr>
          <p:cNvPr id="2" name="Seta: para a Direita 1">
            <a:extLst>
              <a:ext uri="{FF2B5EF4-FFF2-40B4-BE49-F238E27FC236}">
                <a16:creationId xmlns:a16="http://schemas.microsoft.com/office/drawing/2014/main" id="{6F510DA5-152C-91D5-8EAA-204CCC9273AA}"/>
              </a:ext>
            </a:extLst>
          </p:cNvPr>
          <p:cNvSpPr/>
          <p:nvPr/>
        </p:nvSpPr>
        <p:spPr>
          <a:xfrm rot="10800000">
            <a:off x="11349872" y="4154205"/>
            <a:ext cx="386499" cy="289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49606737"/>
      </p:ext>
    </p:extLst>
  </p:cSld>
  <p:clrMapOvr>
    <a:masterClrMapping/>
  </p:clrMapOvr>
  <p:transition spd="slow" advTm="5540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P spid="17" grpId="0" animBg="1"/>
      <p:bldP spid="18" grpId="0" animBg="1"/>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6FCCE61C-9176-D023-0231-970903052170}"/>
              </a:ext>
            </a:extLst>
          </p:cNvPr>
          <p:cNvGrpSpPr/>
          <p:nvPr/>
        </p:nvGrpSpPr>
        <p:grpSpPr>
          <a:xfrm>
            <a:off x="-1781908" y="-4067909"/>
            <a:ext cx="15755816" cy="14993818"/>
            <a:chOff x="6926224" y="3646657"/>
            <a:chExt cx="2692317" cy="2547313"/>
          </a:xfrm>
        </p:grpSpPr>
        <p:grpSp>
          <p:nvGrpSpPr>
            <p:cNvPr id="9" name="Agrupar 8">
              <a:extLst>
                <a:ext uri="{FF2B5EF4-FFF2-40B4-BE49-F238E27FC236}">
                  <a16:creationId xmlns:a16="http://schemas.microsoft.com/office/drawing/2014/main" id="{A7A4C387-64B4-FCD0-5BBD-D3E2181D5100}"/>
                </a:ext>
              </a:extLst>
            </p:cNvPr>
            <p:cNvGrpSpPr/>
            <p:nvPr/>
          </p:nvGrpSpPr>
          <p:grpSpPr>
            <a:xfrm>
              <a:off x="6926224" y="3646657"/>
              <a:ext cx="2692317" cy="2547313"/>
              <a:chOff x="2423160" y="96520"/>
              <a:chExt cx="7345680" cy="6664960"/>
            </a:xfrm>
          </p:grpSpPr>
          <p:sp>
            <p:nvSpPr>
              <p:cNvPr id="11" name="Fluxograma: Conector 10">
                <a:extLst>
                  <a:ext uri="{FF2B5EF4-FFF2-40B4-BE49-F238E27FC236}">
                    <a16:creationId xmlns:a16="http://schemas.microsoft.com/office/drawing/2014/main" id="{D6CA3CC4-0DDF-BEDD-EFD1-BE7783658CA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2" name="CaixaDeTexto 11">
                <a:extLst>
                  <a:ext uri="{FF2B5EF4-FFF2-40B4-BE49-F238E27FC236}">
                    <a16:creationId xmlns:a16="http://schemas.microsoft.com/office/drawing/2014/main" id="{19E9DA0A-53B5-F610-6F05-256117F91C65}"/>
                  </a:ext>
                </a:extLst>
              </p:cNvPr>
              <p:cNvSpPr txBox="1"/>
              <p:nvPr/>
            </p:nvSpPr>
            <p:spPr>
              <a:xfrm>
                <a:off x="3253922" y="2532008"/>
                <a:ext cx="5684156" cy="287303"/>
              </a:xfrm>
              <a:prstGeom prst="rect">
                <a:avLst/>
              </a:prstGeom>
              <a:noFill/>
              <a:ln w="0">
                <a:noFill/>
              </a:ln>
            </p:spPr>
            <p:txBody>
              <a:bodyPr wrap="square">
                <a:spAutoFit/>
              </a:bodyPr>
              <a:lstStyle/>
              <a:p>
                <a:pPr algn="ctr"/>
                <a:r>
                  <a:rPr lang="pt-BR" sz="3600" b="1" dirty="0">
                    <a:solidFill>
                      <a:schemeClr val="bg1"/>
                    </a:solidFill>
                    <a:latin typeface="Helvetica Neue"/>
                  </a:rPr>
                  <a:t>VISUALIZATIONS</a:t>
                </a:r>
                <a:endParaRPr lang="pt-BR" sz="5400" b="1" dirty="0">
                  <a:solidFill>
                    <a:schemeClr val="bg1"/>
                  </a:solidFill>
                  <a:latin typeface="Helvetica Neue"/>
                </a:endParaRPr>
              </a:p>
            </p:txBody>
          </p:sp>
        </p:grpSp>
        <p:pic>
          <p:nvPicPr>
            <p:cNvPr id="10" name="Gráfico 9" descr="Gráfico de barras com tendência ascendente com preenchimento sólido">
              <a:extLst>
                <a:ext uri="{FF2B5EF4-FFF2-40B4-BE49-F238E27FC236}">
                  <a16:creationId xmlns:a16="http://schemas.microsoft.com/office/drawing/2014/main" id="{22657273-D06E-2620-F393-4BFB5CE7A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424" y="4342448"/>
              <a:ext cx="257918" cy="257918"/>
            </a:xfrm>
            <a:prstGeom prst="rect">
              <a:avLst/>
            </a:prstGeom>
          </p:spPr>
        </p:pic>
      </p:grpSp>
      <p:sp>
        <p:nvSpPr>
          <p:cNvPr id="15" name="Retângulo: Cantos Arredondados 14">
            <a:extLst>
              <a:ext uri="{FF2B5EF4-FFF2-40B4-BE49-F238E27FC236}">
                <a16:creationId xmlns:a16="http://schemas.microsoft.com/office/drawing/2014/main" id="{617A3177-D5FC-83D4-5EAB-C05912B0B82B}"/>
              </a:ext>
            </a:extLst>
          </p:cNvPr>
          <p:cNvSpPr/>
          <p:nvPr/>
        </p:nvSpPr>
        <p:spPr>
          <a:xfrm>
            <a:off x="104775" y="2534950"/>
            <a:ext cx="3694227"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PEAK INCIDENTS: 21:00-23:00</a:t>
            </a:r>
            <a:endParaRPr lang="en-US" b="1" dirty="0">
              <a:solidFill>
                <a:schemeClr val="bg1">
                  <a:lumMod val="95000"/>
                </a:schemeClr>
              </a:solidFill>
            </a:endParaRPr>
          </a:p>
        </p:txBody>
      </p:sp>
      <p:sp>
        <p:nvSpPr>
          <p:cNvPr id="16" name="Retângulo: Cantos Arredondados 15">
            <a:extLst>
              <a:ext uri="{FF2B5EF4-FFF2-40B4-BE49-F238E27FC236}">
                <a16:creationId xmlns:a16="http://schemas.microsoft.com/office/drawing/2014/main" id="{BAC89866-FA43-4F47-7BEE-832644CFAC04}"/>
              </a:ext>
            </a:extLst>
          </p:cNvPr>
          <p:cNvSpPr/>
          <p:nvPr/>
        </p:nvSpPr>
        <p:spPr>
          <a:xfrm>
            <a:off x="3156461" y="3425937"/>
            <a:ext cx="369422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LOW INCIDENTS: 05:00-13:00</a:t>
            </a:r>
            <a:endParaRPr lang="en-US" b="1" dirty="0">
              <a:solidFill>
                <a:schemeClr val="bg1">
                  <a:lumMod val="95000"/>
                </a:schemeClr>
              </a:solidFill>
            </a:endParaRPr>
          </a:p>
        </p:txBody>
      </p:sp>
      <p:sp>
        <p:nvSpPr>
          <p:cNvPr id="17" name="Retângulo: Cantos Arredondados 16">
            <a:extLst>
              <a:ext uri="{FF2B5EF4-FFF2-40B4-BE49-F238E27FC236}">
                <a16:creationId xmlns:a16="http://schemas.microsoft.com/office/drawing/2014/main" id="{5ED31114-BD0A-7758-2D3D-8C8ADE02F005}"/>
              </a:ext>
            </a:extLst>
          </p:cNvPr>
          <p:cNvSpPr/>
          <p:nvPr/>
        </p:nvSpPr>
        <p:spPr>
          <a:xfrm>
            <a:off x="104775" y="4272876"/>
            <a:ext cx="3694227"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INCREASE BEGINS: 18:00</a:t>
            </a:r>
            <a:endParaRPr lang="en-US" b="1" dirty="0">
              <a:solidFill>
                <a:schemeClr val="bg1">
                  <a:lumMod val="95000"/>
                </a:schemeClr>
              </a:solidFill>
            </a:endParaRPr>
          </a:p>
        </p:txBody>
      </p:sp>
      <p:sp>
        <p:nvSpPr>
          <p:cNvPr id="18" name="Retângulo: Cantos Arredondados 17">
            <a:extLst>
              <a:ext uri="{FF2B5EF4-FFF2-40B4-BE49-F238E27FC236}">
                <a16:creationId xmlns:a16="http://schemas.microsoft.com/office/drawing/2014/main" id="{8718FAE1-22C7-EF21-11DF-698F96E5CDEB}"/>
              </a:ext>
            </a:extLst>
          </p:cNvPr>
          <p:cNvSpPr/>
          <p:nvPr/>
        </p:nvSpPr>
        <p:spPr>
          <a:xfrm>
            <a:off x="3156461" y="5163632"/>
            <a:ext cx="369422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EVENING BEHAVIOR IMPACT</a:t>
            </a:r>
            <a:endParaRPr lang="en-US" b="1" dirty="0">
              <a:solidFill>
                <a:schemeClr val="bg1">
                  <a:lumMod val="95000"/>
                </a:schemeClr>
              </a:solidFill>
            </a:endParaRPr>
          </a:p>
        </p:txBody>
      </p:sp>
      <p:pic>
        <p:nvPicPr>
          <p:cNvPr id="3" name="Imagem 2">
            <a:extLst>
              <a:ext uri="{FF2B5EF4-FFF2-40B4-BE49-F238E27FC236}">
                <a16:creationId xmlns:a16="http://schemas.microsoft.com/office/drawing/2014/main" id="{437AF715-215E-244D-B4BC-D63D3B0AF1B9}"/>
              </a:ext>
            </a:extLst>
          </p:cNvPr>
          <p:cNvPicPr>
            <a:picLocks noChangeAspect="1"/>
          </p:cNvPicPr>
          <p:nvPr/>
        </p:nvPicPr>
        <p:blipFill>
          <a:blip r:embed="rId8"/>
          <a:stretch>
            <a:fillRect/>
          </a:stretch>
        </p:blipFill>
        <p:spPr>
          <a:xfrm>
            <a:off x="6981825" y="2057414"/>
            <a:ext cx="5210174" cy="4772978"/>
          </a:xfrm>
          <a:prstGeom prst="rect">
            <a:avLst/>
          </a:prstGeom>
          <a:effectLst>
            <a:softEdge rad="31750"/>
          </a:effectLst>
        </p:spPr>
      </p:pic>
      <p:sp>
        <p:nvSpPr>
          <p:cNvPr id="2" name="Retângulo: Cantos Arredondados 1">
            <a:extLst>
              <a:ext uri="{FF2B5EF4-FFF2-40B4-BE49-F238E27FC236}">
                <a16:creationId xmlns:a16="http://schemas.microsoft.com/office/drawing/2014/main" id="{B392EDF8-A544-1F98-6D93-499D54F32CA6}"/>
              </a:ext>
            </a:extLst>
          </p:cNvPr>
          <p:cNvSpPr/>
          <p:nvPr/>
        </p:nvSpPr>
        <p:spPr>
          <a:xfrm>
            <a:off x="104774" y="5966754"/>
            <a:ext cx="369422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POST-WORKDAY EXPOSURE</a:t>
            </a:r>
            <a:endParaRPr lang="en-US" b="1" dirty="0">
              <a:solidFill>
                <a:schemeClr val="bg1">
                  <a:lumMod val="95000"/>
                </a:schemeClr>
              </a:solidFill>
            </a:endParaRPr>
          </a:p>
        </p:txBody>
      </p:sp>
    </p:spTree>
    <p:extLst>
      <p:ext uri="{BB962C8B-B14F-4D97-AF65-F5344CB8AC3E}">
        <p14:creationId xmlns:p14="http://schemas.microsoft.com/office/powerpoint/2010/main" val="1658518273"/>
      </p:ext>
    </p:extLst>
  </p:cSld>
  <p:clrMapOvr>
    <a:masterClrMapping/>
  </p:clrMapOvr>
  <p:transition spd="slow" advTm="3413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57F58C9B-2CAE-5DC9-B722-AFF6B2ACE087}"/>
              </a:ext>
            </a:extLst>
          </p:cNvPr>
          <p:cNvGrpSpPr/>
          <p:nvPr/>
        </p:nvGrpSpPr>
        <p:grpSpPr>
          <a:xfrm>
            <a:off x="259787" y="3850336"/>
            <a:ext cx="2883889" cy="2662747"/>
            <a:chOff x="2423160" y="96520"/>
            <a:chExt cx="7345680" cy="6664960"/>
          </a:xfrm>
        </p:grpSpPr>
        <p:sp>
          <p:nvSpPr>
            <p:cNvPr id="16" name="Fluxograma: Conector 15">
              <a:extLst>
                <a:ext uri="{FF2B5EF4-FFF2-40B4-BE49-F238E27FC236}">
                  <a16:creationId xmlns:a16="http://schemas.microsoft.com/office/drawing/2014/main" id="{4847FAEE-7084-C960-5797-C8E428C25049}"/>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7" name="CaixaDeTexto 16">
              <a:extLst>
                <a:ext uri="{FF2B5EF4-FFF2-40B4-BE49-F238E27FC236}">
                  <a16:creationId xmlns:a16="http://schemas.microsoft.com/office/drawing/2014/main" id="{18925D1B-1A8E-23AF-C193-F92985AFC44E}"/>
                </a:ext>
              </a:extLst>
            </p:cNvPr>
            <p:cNvSpPr txBox="1"/>
            <p:nvPr/>
          </p:nvSpPr>
          <p:spPr>
            <a:xfrm>
              <a:off x="3047998" y="3429000"/>
              <a:ext cx="6095998" cy="1203734"/>
            </a:xfrm>
            <a:prstGeom prst="rect">
              <a:avLst/>
            </a:prstGeom>
            <a:noFill/>
            <a:ln w="0">
              <a:noFill/>
            </a:ln>
          </p:spPr>
          <p:txBody>
            <a:bodyPr wrap="square">
              <a:spAutoFit/>
            </a:bodyPr>
            <a:lstStyle/>
            <a:p>
              <a:pPr algn="ctr"/>
              <a:r>
                <a:rPr lang="pt-BR" sz="2000" b="1" dirty="0">
                  <a:solidFill>
                    <a:schemeClr val="bg1"/>
                  </a:solidFill>
                  <a:latin typeface="Helvetica Neue"/>
                </a:rPr>
                <a:t>DATASET</a:t>
              </a:r>
              <a:endParaRPr lang="pt-BR" sz="2800" b="1" dirty="0">
                <a:solidFill>
                  <a:schemeClr val="bg1"/>
                </a:solidFill>
                <a:latin typeface="Helvetica Neue"/>
              </a:endParaRPr>
            </a:p>
          </p:txBody>
        </p:sp>
        <p:pic>
          <p:nvPicPr>
            <p:cNvPr id="18" name="Gráfico 17" descr="Documento com preenchimento sólido">
              <a:extLst>
                <a:ext uri="{FF2B5EF4-FFF2-40B4-BE49-F238E27FC236}">
                  <a16:creationId xmlns:a16="http://schemas.microsoft.com/office/drawing/2014/main" id="{729F28EE-F695-C988-2647-BB1FE8E534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3680" y="1437640"/>
              <a:ext cx="1711960" cy="1711960"/>
            </a:xfrm>
            <a:prstGeom prst="rect">
              <a:avLst/>
            </a:prstGeom>
          </p:spPr>
        </p:pic>
      </p:grpSp>
      <p:grpSp>
        <p:nvGrpSpPr>
          <p:cNvPr id="35" name="Agrupar 34">
            <a:extLst>
              <a:ext uri="{FF2B5EF4-FFF2-40B4-BE49-F238E27FC236}">
                <a16:creationId xmlns:a16="http://schemas.microsoft.com/office/drawing/2014/main" id="{CA54A4A3-012C-8771-F08F-40D390E4859F}"/>
              </a:ext>
            </a:extLst>
          </p:cNvPr>
          <p:cNvGrpSpPr/>
          <p:nvPr/>
        </p:nvGrpSpPr>
        <p:grpSpPr>
          <a:xfrm>
            <a:off x="3095460" y="1295399"/>
            <a:ext cx="2883889" cy="2703342"/>
            <a:chOff x="3581590" y="1023598"/>
            <a:chExt cx="2971610" cy="2855848"/>
          </a:xfrm>
        </p:grpSpPr>
        <p:grpSp>
          <p:nvGrpSpPr>
            <p:cNvPr id="21" name="Agrupar 20">
              <a:extLst>
                <a:ext uri="{FF2B5EF4-FFF2-40B4-BE49-F238E27FC236}">
                  <a16:creationId xmlns:a16="http://schemas.microsoft.com/office/drawing/2014/main" id="{199F927C-9449-6978-3774-1BE08D44AD89}"/>
                </a:ext>
              </a:extLst>
            </p:cNvPr>
            <p:cNvGrpSpPr/>
            <p:nvPr/>
          </p:nvGrpSpPr>
          <p:grpSpPr>
            <a:xfrm>
              <a:off x="3581590" y="1023598"/>
              <a:ext cx="2971610" cy="2855848"/>
              <a:chOff x="2423160" y="96520"/>
              <a:chExt cx="7345680" cy="6664960"/>
            </a:xfrm>
          </p:grpSpPr>
          <p:sp>
            <p:nvSpPr>
              <p:cNvPr id="22" name="Fluxograma: Conector 21">
                <a:extLst>
                  <a:ext uri="{FF2B5EF4-FFF2-40B4-BE49-F238E27FC236}">
                    <a16:creationId xmlns:a16="http://schemas.microsoft.com/office/drawing/2014/main" id="{A27A82B8-24AF-CBE1-19A5-ED5FB1013192}"/>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3" name="CaixaDeTexto 22">
                <a:extLst>
                  <a:ext uri="{FF2B5EF4-FFF2-40B4-BE49-F238E27FC236}">
                    <a16:creationId xmlns:a16="http://schemas.microsoft.com/office/drawing/2014/main" id="{C156C507-5099-D561-AF13-1D60DEF22028}"/>
                  </a:ext>
                </a:extLst>
              </p:cNvPr>
              <p:cNvSpPr txBox="1"/>
              <p:nvPr/>
            </p:nvSpPr>
            <p:spPr>
              <a:xfrm>
                <a:off x="3047995" y="3506547"/>
                <a:ext cx="6096000" cy="1185659"/>
              </a:xfrm>
              <a:prstGeom prst="rect">
                <a:avLst/>
              </a:prstGeom>
              <a:noFill/>
              <a:ln w="0">
                <a:noFill/>
              </a:ln>
            </p:spPr>
            <p:txBody>
              <a:bodyPr wrap="square">
                <a:spAutoFit/>
              </a:bodyPr>
              <a:lstStyle/>
              <a:p>
                <a:pPr algn="ctr"/>
                <a:r>
                  <a:rPr lang="pt-BR" sz="2000" b="1" dirty="0">
                    <a:solidFill>
                      <a:schemeClr val="bg1"/>
                    </a:solidFill>
                    <a:latin typeface="Helvetica Neue"/>
                  </a:rPr>
                  <a:t>TRANSFORM</a:t>
                </a:r>
              </a:p>
            </p:txBody>
          </p:sp>
        </p:grpSp>
        <p:pic>
          <p:nvPicPr>
            <p:cNvPr id="34" name="Gráfico 33" descr="Círculos com setas com preenchimento sólido">
              <a:extLst>
                <a:ext uri="{FF2B5EF4-FFF2-40B4-BE49-F238E27FC236}">
                  <a16:creationId xmlns:a16="http://schemas.microsoft.com/office/drawing/2014/main" id="{645C9F77-574C-A7F1-1113-A4F056634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7056" y="1310846"/>
              <a:ext cx="1140676" cy="1140676"/>
            </a:xfrm>
            <a:prstGeom prst="rect">
              <a:avLst/>
            </a:prstGeom>
          </p:spPr>
        </p:pic>
      </p:grpSp>
      <p:grpSp>
        <p:nvGrpSpPr>
          <p:cNvPr id="38" name="Agrupar 37">
            <a:extLst>
              <a:ext uri="{FF2B5EF4-FFF2-40B4-BE49-F238E27FC236}">
                <a16:creationId xmlns:a16="http://schemas.microsoft.com/office/drawing/2014/main" id="{049FC2F4-0FBF-5165-205C-95A669ED9084}"/>
              </a:ext>
            </a:extLst>
          </p:cNvPr>
          <p:cNvGrpSpPr/>
          <p:nvPr/>
        </p:nvGrpSpPr>
        <p:grpSpPr>
          <a:xfrm>
            <a:off x="6015413" y="3809741"/>
            <a:ext cx="2841820" cy="2703342"/>
            <a:chOff x="6926224" y="3646657"/>
            <a:chExt cx="2692317" cy="2547313"/>
          </a:xfrm>
        </p:grpSpPr>
        <p:grpSp>
          <p:nvGrpSpPr>
            <p:cNvPr id="25" name="Agrupar 24">
              <a:extLst>
                <a:ext uri="{FF2B5EF4-FFF2-40B4-BE49-F238E27FC236}">
                  <a16:creationId xmlns:a16="http://schemas.microsoft.com/office/drawing/2014/main" id="{991273BA-2924-4264-A5DC-6C5CD0D6E129}"/>
                </a:ext>
              </a:extLst>
            </p:cNvPr>
            <p:cNvGrpSpPr/>
            <p:nvPr/>
          </p:nvGrpSpPr>
          <p:grpSpPr>
            <a:xfrm>
              <a:off x="6926224" y="3646657"/>
              <a:ext cx="2692317" cy="2547313"/>
              <a:chOff x="2423160" y="96520"/>
              <a:chExt cx="7345680" cy="6664960"/>
            </a:xfrm>
          </p:grpSpPr>
          <p:sp>
            <p:nvSpPr>
              <p:cNvPr id="26" name="Fluxograma: Conector 25">
                <a:extLst>
                  <a:ext uri="{FF2B5EF4-FFF2-40B4-BE49-F238E27FC236}">
                    <a16:creationId xmlns:a16="http://schemas.microsoft.com/office/drawing/2014/main" id="{B8CDFDAC-5443-221F-87F3-C5A21CA4533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7" name="CaixaDeTexto 26">
                <a:extLst>
                  <a:ext uri="{FF2B5EF4-FFF2-40B4-BE49-F238E27FC236}">
                    <a16:creationId xmlns:a16="http://schemas.microsoft.com/office/drawing/2014/main" id="{0A2A6D2B-17F1-B427-7BED-4BCC70FBC3F5}"/>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VISUALIZATIONS</a:t>
                </a:r>
              </a:p>
            </p:txBody>
          </p:sp>
        </p:grpSp>
        <p:pic>
          <p:nvPicPr>
            <p:cNvPr id="37" name="Gráfico 36" descr="Gráfico de barras com tendência ascendente com preenchimento sólido">
              <a:extLst>
                <a:ext uri="{FF2B5EF4-FFF2-40B4-BE49-F238E27FC236}">
                  <a16:creationId xmlns:a16="http://schemas.microsoft.com/office/drawing/2014/main" id="{0F50F500-64AF-6060-9524-75454D697F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grpSp>
        <p:nvGrpSpPr>
          <p:cNvPr id="39" name="Agrupar 38">
            <a:extLst>
              <a:ext uri="{FF2B5EF4-FFF2-40B4-BE49-F238E27FC236}">
                <a16:creationId xmlns:a16="http://schemas.microsoft.com/office/drawing/2014/main" id="{781FECF7-5E08-A52C-952A-D466519E177A}"/>
              </a:ext>
            </a:extLst>
          </p:cNvPr>
          <p:cNvGrpSpPr/>
          <p:nvPr/>
        </p:nvGrpSpPr>
        <p:grpSpPr>
          <a:xfrm>
            <a:off x="8804532" y="1326852"/>
            <a:ext cx="2841820" cy="2703342"/>
            <a:chOff x="6926224" y="3646657"/>
            <a:chExt cx="2692317" cy="2547313"/>
          </a:xfrm>
        </p:grpSpPr>
        <p:grpSp>
          <p:nvGrpSpPr>
            <p:cNvPr id="40" name="Agrupar 39">
              <a:extLst>
                <a:ext uri="{FF2B5EF4-FFF2-40B4-BE49-F238E27FC236}">
                  <a16:creationId xmlns:a16="http://schemas.microsoft.com/office/drawing/2014/main" id="{8D35253C-5BB6-FC4E-B6B2-190B846CB542}"/>
                </a:ext>
              </a:extLst>
            </p:cNvPr>
            <p:cNvGrpSpPr/>
            <p:nvPr/>
          </p:nvGrpSpPr>
          <p:grpSpPr>
            <a:xfrm>
              <a:off x="6926224" y="3646657"/>
              <a:ext cx="2692317" cy="2547313"/>
              <a:chOff x="2423160" y="96520"/>
              <a:chExt cx="7345680" cy="6664960"/>
            </a:xfrm>
          </p:grpSpPr>
          <p:sp>
            <p:nvSpPr>
              <p:cNvPr id="42" name="Fluxograma: Conector 41">
                <a:extLst>
                  <a:ext uri="{FF2B5EF4-FFF2-40B4-BE49-F238E27FC236}">
                    <a16:creationId xmlns:a16="http://schemas.microsoft.com/office/drawing/2014/main" id="{C6385CC3-2664-628A-57E9-D57FF9ED509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43" name="CaixaDeTexto 42">
                <a:extLst>
                  <a:ext uri="{FF2B5EF4-FFF2-40B4-BE49-F238E27FC236}">
                    <a16:creationId xmlns:a16="http://schemas.microsoft.com/office/drawing/2014/main" id="{77FF03D6-B10A-F054-8159-4301F0C1F6F7}"/>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CONCLUSION</a:t>
                </a:r>
              </a:p>
            </p:txBody>
          </p:sp>
        </p:grpSp>
        <p:pic>
          <p:nvPicPr>
            <p:cNvPr id="41" name="Gráfico 40" descr="Gráfico de barras com tendência ascendente com preenchimento sólido">
              <a:extLst>
                <a:ext uri="{FF2B5EF4-FFF2-40B4-BE49-F238E27FC236}">
                  <a16:creationId xmlns:a16="http://schemas.microsoft.com/office/drawing/2014/main" id="{67FDC13E-1872-7BD6-E97F-5F41A801F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cxnSp>
        <p:nvCxnSpPr>
          <p:cNvPr id="45" name="Conector reto 44">
            <a:extLst>
              <a:ext uri="{FF2B5EF4-FFF2-40B4-BE49-F238E27FC236}">
                <a16:creationId xmlns:a16="http://schemas.microsoft.com/office/drawing/2014/main" id="{AD14926F-AEA9-C370-C533-982A041DBC98}"/>
              </a:ext>
            </a:extLst>
          </p:cNvPr>
          <p:cNvCxnSpPr>
            <a:cxnSpLocks/>
            <a:stCxn id="16" idx="7"/>
          </p:cNvCxnSpPr>
          <p:nvPr/>
        </p:nvCxnSpPr>
        <p:spPr>
          <a:xfrm flipV="1">
            <a:off x="2721340" y="3586480"/>
            <a:ext cx="692420" cy="653806"/>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8" name="Conector reto 47">
            <a:extLst>
              <a:ext uri="{FF2B5EF4-FFF2-40B4-BE49-F238E27FC236}">
                <a16:creationId xmlns:a16="http://schemas.microsoft.com/office/drawing/2014/main" id="{09B78338-78CA-8B20-147E-DC3672E70B38}"/>
              </a:ext>
            </a:extLst>
          </p:cNvPr>
          <p:cNvCxnSpPr>
            <a:cxnSpLocks/>
            <a:stCxn id="26" idx="1"/>
          </p:cNvCxnSpPr>
          <p:nvPr/>
        </p:nvCxnSpPr>
        <p:spPr>
          <a:xfrm flipH="1" flipV="1">
            <a:off x="5648606" y="3464824"/>
            <a:ext cx="782982" cy="740812"/>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3B8798CA-2FAC-BA6D-6879-8750BF8379E5}"/>
              </a:ext>
            </a:extLst>
          </p:cNvPr>
          <p:cNvCxnSpPr>
            <a:cxnSpLocks/>
            <a:endCxn id="42" idx="3"/>
          </p:cNvCxnSpPr>
          <p:nvPr/>
        </p:nvCxnSpPr>
        <p:spPr>
          <a:xfrm flipV="1">
            <a:off x="8581002" y="3634299"/>
            <a:ext cx="639705" cy="706820"/>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443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11">
        <p159:morph option="byObject"/>
      </p:transition>
    </mc:Choice>
    <mc:Fallback>
      <p:transition spd="slow" advTm="281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3"/>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Agrupar 2">
            <a:extLst>
              <a:ext uri="{FF2B5EF4-FFF2-40B4-BE49-F238E27FC236}">
                <a16:creationId xmlns:a16="http://schemas.microsoft.com/office/drawing/2014/main" id="{9D93C1B5-3D05-3D65-3458-50413A22BE32}"/>
              </a:ext>
            </a:extLst>
          </p:cNvPr>
          <p:cNvGrpSpPr/>
          <p:nvPr/>
        </p:nvGrpSpPr>
        <p:grpSpPr>
          <a:xfrm>
            <a:off x="2543063" y="0"/>
            <a:ext cx="7105874" cy="6759615"/>
            <a:chOff x="6926224" y="3646657"/>
            <a:chExt cx="2692317" cy="2547313"/>
          </a:xfrm>
        </p:grpSpPr>
        <p:grpSp>
          <p:nvGrpSpPr>
            <p:cNvPr id="4" name="Agrupar 3">
              <a:extLst>
                <a:ext uri="{FF2B5EF4-FFF2-40B4-BE49-F238E27FC236}">
                  <a16:creationId xmlns:a16="http://schemas.microsoft.com/office/drawing/2014/main" id="{66063C16-22F4-4D59-2F57-5BBB29AE4201}"/>
                </a:ext>
              </a:extLst>
            </p:cNvPr>
            <p:cNvGrpSpPr/>
            <p:nvPr/>
          </p:nvGrpSpPr>
          <p:grpSpPr>
            <a:xfrm>
              <a:off x="6926224" y="3646657"/>
              <a:ext cx="2692317" cy="2547313"/>
              <a:chOff x="2423160" y="96520"/>
              <a:chExt cx="7345680" cy="6664960"/>
            </a:xfrm>
          </p:grpSpPr>
          <p:sp>
            <p:nvSpPr>
              <p:cNvPr id="7" name="Fluxograma: Conector 6">
                <a:extLst>
                  <a:ext uri="{FF2B5EF4-FFF2-40B4-BE49-F238E27FC236}">
                    <a16:creationId xmlns:a16="http://schemas.microsoft.com/office/drawing/2014/main" id="{1EBBB5DD-E88A-924B-D1FE-E6911CD1E510}"/>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3" name="CaixaDeTexto 12">
                <a:extLst>
                  <a:ext uri="{FF2B5EF4-FFF2-40B4-BE49-F238E27FC236}">
                    <a16:creationId xmlns:a16="http://schemas.microsoft.com/office/drawing/2014/main" id="{C3E4911B-64CB-DB1C-B326-F2C2E8AF3D04}"/>
                  </a:ext>
                </a:extLst>
              </p:cNvPr>
              <p:cNvSpPr txBox="1"/>
              <p:nvPr/>
            </p:nvSpPr>
            <p:spPr>
              <a:xfrm>
                <a:off x="2819019" y="3799964"/>
                <a:ext cx="6553961" cy="1001441"/>
              </a:xfrm>
              <a:prstGeom prst="rect">
                <a:avLst/>
              </a:prstGeom>
              <a:noFill/>
              <a:ln w="0">
                <a:noFill/>
              </a:ln>
            </p:spPr>
            <p:txBody>
              <a:bodyPr wrap="square">
                <a:spAutoFit/>
              </a:bodyPr>
              <a:lstStyle/>
              <a:p>
                <a:pPr algn="ctr"/>
                <a:r>
                  <a:rPr lang="pt-BR" sz="6000" b="1" dirty="0">
                    <a:solidFill>
                      <a:schemeClr val="bg1"/>
                    </a:solidFill>
                    <a:latin typeface="Helvetica Neue"/>
                  </a:rPr>
                  <a:t>CONCLUSION</a:t>
                </a:r>
              </a:p>
            </p:txBody>
          </p:sp>
        </p:grpSp>
        <p:pic>
          <p:nvPicPr>
            <p:cNvPr id="6" name="Gráfico 5" descr="Gráfico de barras com tendência ascendente com preenchimento sólido">
              <a:extLst>
                <a:ext uri="{FF2B5EF4-FFF2-40B4-BE49-F238E27FC236}">
                  <a16:creationId xmlns:a16="http://schemas.microsoft.com/office/drawing/2014/main" id="{98B6F09B-5F19-F0A4-6C59-66897865BD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5183" y="4258087"/>
              <a:ext cx="914400" cy="914400"/>
            </a:xfrm>
            <a:prstGeom prst="rect">
              <a:avLst/>
            </a:prstGeom>
          </p:spPr>
        </p:pic>
      </p:grpSp>
    </p:spTree>
    <p:extLst>
      <p:ext uri="{BB962C8B-B14F-4D97-AF65-F5344CB8AC3E}">
        <p14:creationId xmlns:p14="http://schemas.microsoft.com/office/powerpoint/2010/main" val="3987197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985">
        <p159:morph option="byObject"/>
      </p:transition>
    </mc:Choice>
    <mc:Fallback>
      <p:transition spd="slow" advTm="298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Agrupar 2">
            <a:extLst>
              <a:ext uri="{FF2B5EF4-FFF2-40B4-BE49-F238E27FC236}">
                <a16:creationId xmlns:a16="http://schemas.microsoft.com/office/drawing/2014/main" id="{9D93C1B5-3D05-3D65-3458-50413A22BE32}"/>
              </a:ext>
            </a:extLst>
          </p:cNvPr>
          <p:cNvGrpSpPr/>
          <p:nvPr/>
        </p:nvGrpSpPr>
        <p:grpSpPr>
          <a:xfrm>
            <a:off x="-1664677" y="-4142847"/>
            <a:ext cx="15521354" cy="15045310"/>
            <a:chOff x="6926224" y="3646657"/>
            <a:chExt cx="2692317" cy="2547313"/>
          </a:xfrm>
        </p:grpSpPr>
        <p:grpSp>
          <p:nvGrpSpPr>
            <p:cNvPr id="4" name="Agrupar 3">
              <a:extLst>
                <a:ext uri="{FF2B5EF4-FFF2-40B4-BE49-F238E27FC236}">
                  <a16:creationId xmlns:a16="http://schemas.microsoft.com/office/drawing/2014/main" id="{66063C16-22F4-4D59-2F57-5BBB29AE4201}"/>
                </a:ext>
              </a:extLst>
            </p:cNvPr>
            <p:cNvGrpSpPr/>
            <p:nvPr/>
          </p:nvGrpSpPr>
          <p:grpSpPr>
            <a:xfrm>
              <a:off x="6926224" y="3646657"/>
              <a:ext cx="2692317" cy="2547313"/>
              <a:chOff x="2423160" y="96520"/>
              <a:chExt cx="7345680" cy="6664960"/>
            </a:xfrm>
          </p:grpSpPr>
          <p:sp>
            <p:nvSpPr>
              <p:cNvPr id="7" name="Fluxograma: Conector 6">
                <a:extLst>
                  <a:ext uri="{FF2B5EF4-FFF2-40B4-BE49-F238E27FC236}">
                    <a16:creationId xmlns:a16="http://schemas.microsoft.com/office/drawing/2014/main" id="{1EBBB5DD-E88A-924B-D1FE-E6911CD1E510}"/>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3" name="CaixaDeTexto 12">
                <a:extLst>
                  <a:ext uri="{FF2B5EF4-FFF2-40B4-BE49-F238E27FC236}">
                    <a16:creationId xmlns:a16="http://schemas.microsoft.com/office/drawing/2014/main" id="{C3E4911B-64CB-DB1C-B326-F2C2E8AF3D04}"/>
                  </a:ext>
                </a:extLst>
              </p:cNvPr>
              <p:cNvSpPr txBox="1"/>
              <p:nvPr/>
            </p:nvSpPr>
            <p:spPr>
              <a:xfrm>
                <a:off x="3210990" y="2649159"/>
                <a:ext cx="5770021" cy="286320"/>
              </a:xfrm>
              <a:prstGeom prst="rect">
                <a:avLst/>
              </a:prstGeom>
              <a:noFill/>
              <a:ln w="0">
                <a:noFill/>
              </a:ln>
            </p:spPr>
            <p:txBody>
              <a:bodyPr wrap="square">
                <a:spAutoFit/>
              </a:bodyPr>
              <a:lstStyle/>
              <a:p>
                <a:pPr algn="ctr"/>
                <a:r>
                  <a:rPr lang="pt-BR" sz="3600" b="1" dirty="0">
                    <a:solidFill>
                      <a:schemeClr val="bg1"/>
                    </a:solidFill>
                    <a:latin typeface="Helvetica Neue"/>
                  </a:rPr>
                  <a:t>CONCLUSION</a:t>
                </a:r>
              </a:p>
            </p:txBody>
          </p:sp>
        </p:grpSp>
        <p:pic>
          <p:nvPicPr>
            <p:cNvPr id="6" name="Gráfico 5" descr="Gráfico de barras com tendência ascendente com preenchimento sólido">
              <a:extLst>
                <a:ext uri="{FF2B5EF4-FFF2-40B4-BE49-F238E27FC236}">
                  <a16:creationId xmlns:a16="http://schemas.microsoft.com/office/drawing/2014/main" id="{98B6F09B-5F19-F0A4-6C59-66897865BD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17724" y="4335746"/>
              <a:ext cx="309316" cy="309316"/>
            </a:xfrm>
            <a:prstGeom prst="rect">
              <a:avLst/>
            </a:prstGeom>
          </p:spPr>
        </p:pic>
      </p:grpSp>
      <p:sp>
        <p:nvSpPr>
          <p:cNvPr id="2" name="Retângulo: Cantos Arredondados 1">
            <a:extLst>
              <a:ext uri="{FF2B5EF4-FFF2-40B4-BE49-F238E27FC236}">
                <a16:creationId xmlns:a16="http://schemas.microsoft.com/office/drawing/2014/main" id="{657FCA56-4545-12F1-6C9E-52F68BBC7BB9}"/>
              </a:ext>
            </a:extLst>
          </p:cNvPr>
          <p:cNvSpPr/>
          <p:nvPr/>
        </p:nvSpPr>
        <p:spPr>
          <a:xfrm>
            <a:off x="1521331" y="2429122"/>
            <a:ext cx="9340879"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lumMod val="95000"/>
                  </a:schemeClr>
                </a:solidFill>
                <a:effectLst/>
                <a:latin typeface="Helvetica Neue"/>
              </a:rPr>
              <a:t>VALUABLE TOOL: ASSISTS GOVERNMENT SECURITY POLICIES.</a:t>
            </a:r>
            <a:endParaRPr lang="en-US" b="1" dirty="0">
              <a:solidFill>
                <a:schemeClr val="bg1">
                  <a:lumMod val="95000"/>
                </a:schemeClr>
              </a:solidFill>
            </a:endParaRPr>
          </a:p>
        </p:txBody>
      </p:sp>
      <p:sp>
        <p:nvSpPr>
          <p:cNvPr id="8" name="Retângulo: Cantos Arredondados 7">
            <a:extLst>
              <a:ext uri="{FF2B5EF4-FFF2-40B4-BE49-F238E27FC236}">
                <a16:creationId xmlns:a16="http://schemas.microsoft.com/office/drawing/2014/main" id="{7AC52D66-8412-07FC-FED5-AD373CE09782}"/>
              </a:ext>
            </a:extLst>
          </p:cNvPr>
          <p:cNvSpPr/>
          <p:nvPr/>
        </p:nvSpPr>
        <p:spPr>
          <a:xfrm>
            <a:off x="1521332" y="3274768"/>
            <a:ext cx="934087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lumMod val="95000"/>
                  </a:schemeClr>
                </a:solidFill>
                <a:effectLst/>
                <a:latin typeface="Helvetica Neue"/>
              </a:rPr>
              <a:t>NEIGHBORHOOD ANALYSIS: AFFLUENT VS. LESS PRIVILEGED CRIME RATES.</a:t>
            </a:r>
            <a:endParaRPr lang="en-US" b="1" dirty="0">
              <a:solidFill>
                <a:schemeClr val="bg1">
                  <a:lumMod val="95000"/>
                </a:schemeClr>
              </a:solidFill>
            </a:endParaRPr>
          </a:p>
        </p:txBody>
      </p:sp>
      <p:sp>
        <p:nvSpPr>
          <p:cNvPr id="9" name="Retângulo: Cantos Arredondados 8">
            <a:extLst>
              <a:ext uri="{FF2B5EF4-FFF2-40B4-BE49-F238E27FC236}">
                <a16:creationId xmlns:a16="http://schemas.microsoft.com/office/drawing/2014/main" id="{40A2CB9E-0D1E-F838-E19F-F6B03E682AD5}"/>
              </a:ext>
            </a:extLst>
          </p:cNvPr>
          <p:cNvSpPr/>
          <p:nvPr/>
        </p:nvSpPr>
        <p:spPr>
          <a:xfrm>
            <a:off x="1521333" y="4116066"/>
            <a:ext cx="934087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DATA REVIEW: POTENTIAL ANALYTICAL BIAS.</a:t>
            </a:r>
            <a:endParaRPr lang="en-US" b="1" dirty="0">
              <a:solidFill>
                <a:schemeClr val="bg1">
                  <a:lumMod val="95000"/>
                </a:schemeClr>
              </a:solidFill>
            </a:endParaRPr>
          </a:p>
        </p:txBody>
      </p:sp>
      <p:sp>
        <p:nvSpPr>
          <p:cNvPr id="10" name="Retângulo: Cantos Arredondados 9">
            <a:extLst>
              <a:ext uri="{FF2B5EF4-FFF2-40B4-BE49-F238E27FC236}">
                <a16:creationId xmlns:a16="http://schemas.microsoft.com/office/drawing/2014/main" id="{21A0E14D-C87B-DBC8-D917-CAF6E062BC73}"/>
              </a:ext>
            </a:extLst>
          </p:cNvPr>
          <p:cNvSpPr/>
          <p:nvPr/>
        </p:nvSpPr>
        <p:spPr>
          <a:xfrm>
            <a:off x="1521330" y="4956187"/>
            <a:ext cx="934087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BIAS INVESTIGATION: GENDER AND RACE ANALYSIS.</a:t>
            </a:r>
            <a:endParaRPr lang="en-US" b="1" dirty="0">
              <a:solidFill>
                <a:schemeClr val="bg1">
                  <a:lumMod val="95000"/>
                </a:schemeClr>
              </a:solidFill>
            </a:endParaRPr>
          </a:p>
        </p:txBody>
      </p:sp>
      <p:sp>
        <p:nvSpPr>
          <p:cNvPr id="16" name="Retângulo: Cantos Arredondados 15">
            <a:extLst>
              <a:ext uri="{FF2B5EF4-FFF2-40B4-BE49-F238E27FC236}">
                <a16:creationId xmlns:a16="http://schemas.microsoft.com/office/drawing/2014/main" id="{A8AE500F-E9A8-EE48-E5F2-B925716C0FAD}"/>
              </a:ext>
            </a:extLst>
          </p:cNvPr>
          <p:cNvSpPr/>
          <p:nvPr/>
        </p:nvSpPr>
        <p:spPr>
          <a:xfrm>
            <a:off x="1521330" y="5796308"/>
            <a:ext cx="9340878"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bg1">
                    <a:lumMod val="95000"/>
                  </a:schemeClr>
                </a:solidFill>
                <a:effectLst/>
                <a:latin typeface="Helvetica Neue"/>
              </a:rPr>
              <a:t>OBJECTIVE ANALYSIS: AVOID POLITICAL/SOCIAL BIASES.</a:t>
            </a:r>
            <a:endParaRPr lang="en-US" b="1" dirty="0">
              <a:solidFill>
                <a:schemeClr val="bg1">
                  <a:lumMod val="95000"/>
                </a:schemeClr>
              </a:solidFill>
            </a:endParaRPr>
          </a:p>
        </p:txBody>
      </p:sp>
      <p:pic>
        <p:nvPicPr>
          <p:cNvPr id="19" name="Gráfico 18" descr="Engrenagem única com preenchimento sólido">
            <a:extLst>
              <a:ext uri="{FF2B5EF4-FFF2-40B4-BE49-F238E27FC236}">
                <a16:creationId xmlns:a16="http://schemas.microsoft.com/office/drawing/2014/main" id="{36EADE75-541D-7CFA-A98C-9F41BD240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353" y="2429122"/>
            <a:ext cx="646331" cy="646331"/>
          </a:xfrm>
          <a:prstGeom prst="rect">
            <a:avLst/>
          </a:prstGeom>
        </p:spPr>
      </p:pic>
      <p:pic>
        <p:nvPicPr>
          <p:cNvPr id="21" name="Gráfico 20" descr="Vizinhança com preenchimento sólido">
            <a:extLst>
              <a:ext uri="{FF2B5EF4-FFF2-40B4-BE49-F238E27FC236}">
                <a16:creationId xmlns:a16="http://schemas.microsoft.com/office/drawing/2014/main" id="{8D28F156-6CA6-EB23-950E-29257A9DF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937" y="3274768"/>
            <a:ext cx="590241" cy="590241"/>
          </a:xfrm>
          <a:prstGeom prst="rect">
            <a:avLst/>
          </a:prstGeom>
        </p:spPr>
      </p:pic>
      <p:pic>
        <p:nvPicPr>
          <p:cNvPr id="25" name="Gráfico 24" descr="Área de Transferência com preenchimento sólido">
            <a:extLst>
              <a:ext uri="{FF2B5EF4-FFF2-40B4-BE49-F238E27FC236}">
                <a16:creationId xmlns:a16="http://schemas.microsoft.com/office/drawing/2014/main" id="{738DA290-D4BC-F1B1-29BB-FB74226D252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353" y="4966387"/>
            <a:ext cx="647370" cy="647370"/>
          </a:xfrm>
          <a:prstGeom prst="rect">
            <a:avLst/>
          </a:prstGeom>
        </p:spPr>
      </p:pic>
      <p:pic>
        <p:nvPicPr>
          <p:cNvPr id="27" name="Gráfico 26" descr="Apresentação com gráfico de pizza com preenchimento sólido">
            <a:extLst>
              <a:ext uri="{FF2B5EF4-FFF2-40B4-BE49-F238E27FC236}">
                <a16:creationId xmlns:a16="http://schemas.microsoft.com/office/drawing/2014/main" id="{1CE21C68-C0AC-1E3D-A6FB-DF84336DB8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353" y="5796308"/>
            <a:ext cx="647370" cy="647370"/>
          </a:xfrm>
          <a:prstGeom prst="rect">
            <a:avLst/>
          </a:prstGeom>
        </p:spPr>
      </p:pic>
      <p:pic>
        <p:nvPicPr>
          <p:cNvPr id="29" name="Gráfico 28" descr="Pesquisa com preenchimento sólido">
            <a:extLst>
              <a:ext uri="{FF2B5EF4-FFF2-40B4-BE49-F238E27FC236}">
                <a16:creationId xmlns:a16="http://schemas.microsoft.com/office/drawing/2014/main" id="{CDB1EAAB-28FC-CFAD-59C1-4CC29B3726A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0665" y="4178521"/>
            <a:ext cx="765706" cy="765706"/>
          </a:xfrm>
          <a:prstGeom prst="rect">
            <a:avLst/>
          </a:prstGeom>
        </p:spPr>
      </p:pic>
    </p:spTree>
    <p:extLst>
      <p:ext uri="{BB962C8B-B14F-4D97-AF65-F5344CB8AC3E}">
        <p14:creationId xmlns:p14="http://schemas.microsoft.com/office/powerpoint/2010/main" val="895700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7170">
        <p159:morph option="byObject"/>
      </p:transition>
    </mc:Choice>
    <mc:Fallback>
      <p:transition spd="slow" advTm="871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8031"/>
            <a:ext cx="12394157" cy="473964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92056EB-4DB5-53D5-DA00-B0D308602B8A}"/>
              </a:ext>
            </a:extLst>
          </p:cNvPr>
          <p:cNvSpPr txBox="1"/>
          <p:nvPr/>
        </p:nvSpPr>
        <p:spPr>
          <a:xfrm>
            <a:off x="6096000" y="5657671"/>
            <a:ext cx="6995160" cy="1200329"/>
          </a:xfrm>
          <a:prstGeom prst="rect">
            <a:avLst/>
          </a:prstGeom>
          <a:noFill/>
        </p:spPr>
        <p:txBody>
          <a:bodyPr wrap="square" rtlCol="0">
            <a:spAutoFit/>
          </a:bodyPr>
          <a:lstStyle/>
          <a:p>
            <a:r>
              <a:rPr lang="pt-BR" sz="7200" b="1" i="1" dirty="0">
                <a:solidFill>
                  <a:schemeClr val="bg1"/>
                </a:solidFill>
                <a:effectLst>
                  <a:outerShdw blurRad="38100" dist="38100" dir="2700000" algn="tl">
                    <a:srgbClr val="000000">
                      <a:alpha val="43137"/>
                    </a:srgbClr>
                  </a:outerShdw>
                </a:effectLst>
              </a:rPr>
              <a:t>BE BOULDER!</a:t>
            </a:r>
          </a:p>
        </p:txBody>
      </p:sp>
    </p:spTree>
    <p:extLst>
      <p:ext uri="{BB962C8B-B14F-4D97-AF65-F5344CB8AC3E}">
        <p14:creationId xmlns:p14="http://schemas.microsoft.com/office/powerpoint/2010/main" val="2853342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32">
        <p159:morph option="byObject"/>
      </p:transition>
    </mc:Choice>
    <mc:Fallback>
      <p:transition spd="slow" advTm="273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5"/>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57F58C9B-2CAE-5DC9-B722-AFF6B2ACE087}"/>
              </a:ext>
            </a:extLst>
          </p:cNvPr>
          <p:cNvGrpSpPr/>
          <p:nvPr/>
        </p:nvGrpSpPr>
        <p:grpSpPr>
          <a:xfrm>
            <a:off x="259787" y="3850336"/>
            <a:ext cx="2883889" cy="2662747"/>
            <a:chOff x="2423160" y="96520"/>
            <a:chExt cx="7345680" cy="6664960"/>
          </a:xfrm>
        </p:grpSpPr>
        <p:sp>
          <p:nvSpPr>
            <p:cNvPr id="16" name="Fluxograma: Conector 15">
              <a:extLst>
                <a:ext uri="{FF2B5EF4-FFF2-40B4-BE49-F238E27FC236}">
                  <a16:creationId xmlns:a16="http://schemas.microsoft.com/office/drawing/2014/main" id="{4847FAEE-7084-C960-5797-C8E428C25049}"/>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7" name="CaixaDeTexto 16">
              <a:extLst>
                <a:ext uri="{FF2B5EF4-FFF2-40B4-BE49-F238E27FC236}">
                  <a16:creationId xmlns:a16="http://schemas.microsoft.com/office/drawing/2014/main" id="{18925D1B-1A8E-23AF-C193-F92985AFC44E}"/>
                </a:ext>
              </a:extLst>
            </p:cNvPr>
            <p:cNvSpPr txBox="1"/>
            <p:nvPr/>
          </p:nvSpPr>
          <p:spPr>
            <a:xfrm>
              <a:off x="3047998" y="3429000"/>
              <a:ext cx="6095998" cy="1203734"/>
            </a:xfrm>
            <a:prstGeom prst="rect">
              <a:avLst/>
            </a:prstGeom>
            <a:noFill/>
            <a:ln w="0">
              <a:noFill/>
            </a:ln>
          </p:spPr>
          <p:txBody>
            <a:bodyPr wrap="square">
              <a:spAutoFit/>
            </a:bodyPr>
            <a:lstStyle/>
            <a:p>
              <a:pPr algn="ctr"/>
              <a:r>
                <a:rPr lang="pt-BR" sz="2000" b="1" dirty="0">
                  <a:solidFill>
                    <a:schemeClr val="bg1"/>
                  </a:solidFill>
                  <a:latin typeface="Helvetica Neue"/>
                </a:rPr>
                <a:t>DATASET</a:t>
              </a:r>
              <a:endParaRPr lang="pt-BR" sz="2800" b="1" dirty="0">
                <a:solidFill>
                  <a:schemeClr val="bg1"/>
                </a:solidFill>
                <a:latin typeface="Helvetica Neue"/>
              </a:endParaRPr>
            </a:p>
          </p:txBody>
        </p:sp>
        <p:pic>
          <p:nvPicPr>
            <p:cNvPr id="18" name="Gráfico 17" descr="Documento com preenchimento sólido">
              <a:extLst>
                <a:ext uri="{FF2B5EF4-FFF2-40B4-BE49-F238E27FC236}">
                  <a16:creationId xmlns:a16="http://schemas.microsoft.com/office/drawing/2014/main" id="{729F28EE-F695-C988-2647-BB1FE8E53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3680" y="1437640"/>
              <a:ext cx="1711960" cy="1711960"/>
            </a:xfrm>
            <a:prstGeom prst="rect">
              <a:avLst/>
            </a:prstGeom>
          </p:spPr>
        </p:pic>
      </p:grpSp>
      <p:grpSp>
        <p:nvGrpSpPr>
          <p:cNvPr id="35" name="Agrupar 34">
            <a:extLst>
              <a:ext uri="{FF2B5EF4-FFF2-40B4-BE49-F238E27FC236}">
                <a16:creationId xmlns:a16="http://schemas.microsoft.com/office/drawing/2014/main" id="{CA54A4A3-012C-8771-F08F-40D390E4859F}"/>
              </a:ext>
            </a:extLst>
          </p:cNvPr>
          <p:cNvGrpSpPr/>
          <p:nvPr/>
        </p:nvGrpSpPr>
        <p:grpSpPr>
          <a:xfrm>
            <a:off x="3095460" y="1295399"/>
            <a:ext cx="2883889" cy="2703342"/>
            <a:chOff x="3581590" y="1023598"/>
            <a:chExt cx="2971610" cy="2855848"/>
          </a:xfrm>
        </p:grpSpPr>
        <p:grpSp>
          <p:nvGrpSpPr>
            <p:cNvPr id="21" name="Agrupar 20">
              <a:extLst>
                <a:ext uri="{FF2B5EF4-FFF2-40B4-BE49-F238E27FC236}">
                  <a16:creationId xmlns:a16="http://schemas.microsoft.com/office/drawing/2014/main" id="{199F927C-9449-6978-3774-1BE08D44AD89}"/>
                </a:ext>
              </a:extLst>
            </p:cNvPr>
            <p:cNvGrpSpPr/>
            <p:nvPr/>
          </p:nvGrpSpPr>
          <p:grpSpPr>
            <a:xfrm>
              <a:off x="3581590" y="1023598"/>
              <a:ext cx="2971610" cy="2855848"/>
              <a:chOff x="2423160" y="96520"/>
              <a:chExt cx="7345680" cy="6664960"/>
            </a:xfrm>
          </p:grpSpPr>
          <p:sp>
            <p:nvSpPr>
              <p:cNvPr id="22" name="Fluxograma: Conector 21">
                <a:extLst>
                  <a:ext uri="{FF2B5EF4-FFF2-40B4-BE49-F238E27FC236}">
                    <a16:creationId xmlns:a16="http://schemas.microsoft.com/office/drawing/2014/main" id="{A27A82B8-24AF-CBE1-19A5-ED5FB1013192}"/>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3" name="CaixaDeTexto 22">
                <a:extLst>
                  <a:ext uri="{FF2B5EF4-FFF2-40B4-BE49-F238E27FC236}">
                    <a16:creationId xmlns:a16="http://schemas.microsoft.com/office/drawing/2014/main" id="{C156C507-5099-D561-AF13-1D60DEF22028}"/>
                  </a:ext>
                </a:extLst>
              </p:cNvPr>
              <p:cNvSpPr txBox="1"/>
              <p:nvPr/>
            </p:nvSpPr>
            <p:spPr>
              <a:xfrm>
                <a:off x="3047995" y="3506547"/>
                <a:ext cx="6096000" cy="1185659"/>
              </a:xfrm>
              <a:prstGeom prst="rect">
                <a:avLst/>
              </a:prstGeom>
              <a:noFill/>
              <a:ln w="0">
                <a:noFill/>
              </a:ln>
            </p:spPr>
            <p:txBody>
              <a:bodyPr wrap="square">
                <a:spAutoFit/>
              </a:bodyPr>
              <a:lstStyle/>
              <a:p>
                <a:pPr algn="ctr"/>
                <a:r>
                  <a:rPr lang="pt-BR" sz="2000" b="1" dirty="0">
                    <a:solidFill>
                      <a:schemeClr val="bg1"/>
                    </a:solidFill>
                    <a:latin typeface="Helvetica Neue"/>
                  </a:rPr>
                  <a:t>TRANSFORM</a:t>
                </a:r>
              </a:p>
            </p:txBody>
          </p:sp>
        </p:grpSp>
        <p:pic>
          <p:nvPicPr>
            <p:cNvPr id="34" name="Gráfico 33" descr="Círculos com setas com preenchimento sólido">
              <a:extLst>
                <a:ext uri="{FF2B5EF4-FFF2-40B4-BE49-F238E27FC236}">
                  <a16:creationId xmlns:a16="http://schemas.microsoft.com/office/drawing/2014/main" id="{645C9F77-574C-A7F1-1113-A4F056634E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7056" y="1310846"/>
              <a:ext cx="1140676" cy="1140676"/>
            </a:xfrm>
            <a:prstGeom prst="rect">
              <a:avLst/>
            </a:prstGeom>
          </p:spPr>
        </p:pic>
      </p:grpSp>
      <p:grpSp>
        <p:nvGrpSpPr>
          <p:cNvPr id="38" name="Agrupar 37">
            <a:extLst>
              <a:ext uri="{FF2B5EF4-FFF2-40B4-BE49-F238E27FC236}">
                <a16:creationId xmlns:a16="http://schemas.microsoft.com/office/drawing/2014/main" id="{049FC2F4-0FBF-5165-205C-95A669ED9084}"/>
              </a:ext>
            </a:extLst>
          </p:cNvPr>
          <p:cNvGrpSpPr/>
          <p:nvPr/>
        </p:nvGrpSpPr>
        <p:grpSpPr>
          <a:xfrm>
            <a:off x="6015413" y="3809741"/>
            <a:ext cx="2841820" cy="2703342"/>
            <a:chOff x="6926224" y="3646657"/>
            <a:chExt cx="2692317" cy="2547313"/>
          </a:xfrm>
        </p:grpSpPr>
        <p:grpSp>
          <p:nvGrpSpPr>
            <p:cNvPr id="25" name="Agrupar 24">
              <a:extLst>
                <a:ext uri="{FF2B5EF4-FFF2-40B4-BE49-F238E27FC236}">
                  <a16:creationId xmlns:a16="http://schemas.microsoft.com/office/drawing/2014/main" id="{991273BA-2924-4264-A5DC-6C5CD0D6E129}"/>
                </a:ext>
              </a:extLst>
            </p:cNvPr>
            <p:cNvGrpSpPr/>
            <p:nvPr/>
          </p:nvGrpSpPr>
          <p:grpSpPr>
            <a:xfrm>
              <a:off x="6926224" y="3646657"/>
              <a:ext cx="2692317" cy="2547313"/>
              <a:chOff x="2423160" y="96520"/>
              <a:chExt cx="7345680" cy="6664960"/>
            </a:xfrm>
          </p:grpSpPr>
          <p:sp>
            <p:nvSpPr>
              <p:cNvPr id="26" name="Fluxograma: Conector 25">
                <a:extLst>
                  <a:ext uri="{FF2B5EF4-FFF2-40B4-BE49-F238E27FC236}">
                    <a16:creationId xmlns:a16="http://schemas.microsoft.com/office/drawing/2014/main" id="{B8CDFDAC-5443-221F-87F3-C5A21CA4533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7" name="CaixaDeTexto 26">
                <a:extLst>
                  <a:ext uri="{FF2B5EF4-FFF2-40B4-BE49-F238E27FC236}">
                    <a16:creationId xmlns:a16="http://schemas.microsoft.com/office/drawing/2014/main" id="{0A2A6D2B-17F1-B427-7BED-4BCC70FBC3F5}"/>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VISUALIZATIONS</a:t>
                </a:r>
              </a:p>
            </p:txBody>
          </p:sp>
        </p:grpSp>
        <p:pic>
          <p:nvPicPr>
            <p:cNvPr id="37" name="Gráfico 36" descr="Gráfico de barras com tendência ascendente com preenchimento sólido">
              <a:extLst>
                <a:ext uri="{FF2B5EF4-FFF2-40B4-BE49-F238E27FC236}">
                  <a16:creationId xmlns:a16="http://schemas.microsoft.com/office/drawing/2014/main" id="{0F50F500-64AF-6060-9524-75454D697F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15181" y="4248016"/>
              <a:ext cx="914400" cy="914400"/>
            </a:xfrm>
            <a:prstGeom prst="rect">
              <a:avLst/>
            </a:prstGeom>
          </p:spPr>
        </p:pic>
      </p:grpSp>
      <p:grpSp>
        <p:nvGrpSpPr>
          <p:cNvPr id="39" name="Agrupar 38">
            <a:extLst>
              <a:ext uri="{FF2B5EF4-FFF2-40B4-BE49-F238E27FC236}">
                <a16:creationId xmlns:a16="http://schemas.microsoft.com/office/drawing/2014/main" id="{781FECF7-5E08-A52C-952A-D466519E177A}"/>
              </a:ext>
            </a:extLst>
          </p:cNvPr>
          <p:cNvGrpSpPr/>
          <p:nvPr/>
        </p:nvGrpSpPr>
        <p:grpSpPr>
          <a:xfrm>
            <a:off x="8804532" y="1326852"/>
            <a:ext cx="2841820" cy="2703342"/>
            <a:chOff x="6926224" y="3646657"/>
            <a:chExt cx="2692317" cy="2547313"/>
          </a:xfrm>
        </p:grpSpPr>
        <p:grpSp>
          <p:nvGrpSpPr>
            <p:cNvPr id="40" name="Agrupar 39">
              <a:extLst>
                <a:ext uri="{FF2B5EF4-FFF2-40B4-BE49-F238E27FC236}">
                  <a16:creationId xmlns:a16="http://schemas.microsoft.com/office/drawing/2014/main" id="{8D35253C-5BB6-FC4E-B6B2-190B846CB542}"/>
                </a:ext>
              </a:extLst>
            </p:cNvPr>
            <p:cNvGrpSpPr/>
            <p:nvPr/>
          </p:nvGrpSpPr>
          <p:grpSpPr>
            <a:xfrm>
              <a:off x="6926224" y="3646657"/>
              <a:ext cx="2692317" cy="2547313"/>
              <a:chOff x="2423160" y="96520"/>
              <a:chExt cx="7345680" cy="6664960"/>
            </a:xfrm>
          </p:grpSpPr>
          <p:sp>
            <p:nvSpPr>
              <p:cNvPr id="42" name="Fluxograma: Conector 41">
                <a:extLst>
                  <a:ext uri="{FF2B5EF4-FFF2-40B4-BE49-F238E27FC236}">
                    <a16:creationId xmlns:a16="http://schemas.microsoft.com/office/drawing/2014/main" id="{C6385CC3-2664-628A-57E9-D57FF9ED509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43" name="CaixaDeTexto 42">
                <a:extLst>
                  <a:ext uri="{FF2B5EF4-FFF2-40B4-BE49-F238E27FC236}">
                    <a16:creationId xmlns:a16="http://schemas.microsoft.com/office/drawing/2014/main" id="{77FF03D6-B10A-F054-8159-4301F0C1F6F7}"/>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CONCLUSION</a:t>
                </a:r>
              </a:p>
            </p:txBody>
          </p:sp>
        </p:grpSp>
        <p:pic>
          <p:nvPicPr>
            <p:cNvPr id="41" name="Gráfico 40" descr="Gráfico de barras com tendência ascendente com preenchimento sólido">
              <a:extLst>
                <a:ext uri="{FF2B5EF4-FFF2-40B4-BE49-F238E27FC236}">
                  <a16:creationId xmlns:a16="http://schemas.microsoft.com/office/drawing/2014/main" id="{67FDC13E-1872-7BD6-E97F-5F41A801FF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15181" y="4248016"/>
              <a:ext cx="914400" cy="914400"/>
            </a:xfrm>
            <a:prstGeom prst="rect">
              <a:avLst/>
            </a:prstGeom>
          </p:spPr>
        </p:pic>
      </p:grpSp>
      <p:cxnSp>
        <p:nvCxnSpPr>
          <p:cNvPr id="45" name="Conector reto 44">
            <a:extLst>
              <a:ext uri="{FF2B5EF4-FFF2-40B4-BE49-F238E27FC236}">
                <a16:creationId xmlns:a16="http://schemas.microsoft.com/office/drawing/2014/main" id="{AD14926F-AEA9-C370-C533-982A041DBC98}"/>
              </a:ext>
            </a:extLst>
          </p:cNvPr>
          <p:cNvCxnSpPr>
            <a:cxnSpLocks/>
            <a:stCxn id="16" idx="7"/>
          </p:cNvCxnSpPr>
          <p:nvPr/>
        </p:nvCxnSpPr>
        <p:spPr>
          <a:xfrm flipV="1">
            <a:off x="2721340" y="3586480"/>
            <a:ext cx="692420" cy="653806"/>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8" name="Conector reto 47">
            <a:extLst>
              <a:ext uri="{FF2B5EF4-FFF2-40B4-BE49-F238E27FC236}">
                <a16:creationId xmlns:a16="http://schemas.microsoft.com/office/drawing/2014/main" id="{09B78338-78CA-8B20-147E-DC3672E70B38}"/>
              </a:ext>
            </a:extLst>
          </p:cNvPr>
          <p:cNvCxnSpPr>
            <a:cxnSpLocks/>
            <a:stCxn id="26" idx="1"/>
          </p:cNvCxnSpPr>
          <p:nvPr/>
        </p:nvCxnSpPr>
        <p:spPr>
          <a:xfrm flipH="1" flipV="1">
            <a:off x="5648606" y="3464824"/>
            <a:ext cx="782982" cy="740812"/>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3B8798CA-2FAC-BA6D-6879-8750BF8379E5}"/>
              </a:ext>
            </a:extLst>
          </p:cNvPr>
          <p:cNvCxnSpPr>
            <a:cxnSpLocks/>
            <a:endCxn id="42" idx="3"/>
          </p:cNvCxnSpPr>
          <p:nvPr/>
        </p:nvCxnSpPr>
        <p:spPr>
          <a:xfrm flipV="1">
            <a:off x="8581002" y="3634299"/>
            <a:ext cx="639705" cy="706820"/>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066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273">
        <p159:morph option="byObject"/>
      </p:transition>
    </mc:Choice>
    <mc:Fallback>
      <p:transition spd="slow" advTm="11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3"/>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grupar 10">
            <a:extLst>
              <a:ext uri="{FF2B5EF4-FFF2-40B4-BE49-F238E27FC236}">
                <a16:creationId xmlns:a16="http://schemas.microsoft.com/office/drawing/2014/main" id="{F9EA8BCE-5737-764E-334A-ABC7CA6C35F6}"/>
              </a:ext>
            </a:extLst>
          </p:cNvPr>
          <p:cNvGrpSpPr/>
          <p:nvPr/>
        </p:nvGrpSpPr>
        <p:grpSpPr>
          <a:xfrm>
            <a:off x="2423160" y="96520"/>
            <a:ext cx="7345680" cy="6664960"/>
            <a:chOff x="2423160" y="96520"/>
            <a:chExt cx="7345680" cy="6664960"/>
          </a:xfrm>
        </p:grpSpPr>
        <p:sp>
          <p:nvSpPr>
            <p:cNvPr id="12" name="Fluxograma: Conector 11">
              <a:extLst>
                <a:ext uri="{FF2B5EF4-FFF2-40B4-BE49-F238E27FC236}">
                  <a16:creationId xmlns:a16="http://schemas.microsoft.com/office/drawing/2014/main" id="{6595AE0C-6386-0636-CA4B-15D7C0B79ACC}"/>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3" name="CaixaDeTexto 12">
              <a:extLst>
                <a:ext uri="{FF2B5EF4-FFF2-40B4-BE49-F238E27FC236}">
                  <a16:creationId xmlns:a16="http://schemas.microsoft.com/office/drawing/2014/main" id="{B2B9D0A6-D65D-1C90-79CB-6852A7F353D3}"/>
                </a:ext>
              </a:extLst>
            </p:cNvPr>
            <p:cNvSpPr txBox="1"/>
            <p:nvPr/>
          </p:nvSpPr>
          <p:spPr>
            <a:xfrm>
              <a:off x="3048000" y="3429000"/>
              <a:ext cx="6096000" cy="1015663"/>
            </a:xfrm>
            <a:prstGeom prst="rect">
              <a:avLst/>
            </a:prstGeom>
            <a:noFill/>
            <a:ln w="0">
              <a:noFill/>
            </a:ln>
          </p:spPr>
          <p:txBody>
            <a:bodyPr wrap="square">
              <a:spAutoFit/>
            </a:bodyPr>
            <a:lstStyle/>
            <a:p>
              <a:pPr algn="ctr"/>
              <a:r>
                <a:rPr lang="pt-BR" sz="6000" b="1" dirty="0">
                  <a:solidFill>
                    <a:schemeClr val="bg1"/>
                  </a:solidFill>
                  <a:latin typeface="Helvetica Neue"/>
                </a:rPr>
                <a:t>DATASET</a:t>
              </a:r>
            </a:p>
          </p:txBody>
        </p:sp>
        <p:pic>
          <p:nvPicPr>
            <p:cNvPr id="14" name="Gráfico 13" descr="Documento com preenchimento sólido">
              <a:extLst>
                <a:ext uri="{FF2B5EF4-FFF2-40B4-BE49-F238E27FC236}">
                  <a16:creationId xmlns:a16="http://schemas.microsoft.com/office/drawing/2014/main" id="{738D9287-7C82-87BE-57A3-19B84D33B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3680" y="1437640"/>
              <a:ext cx="1711960" cy="1711960"/>
            </a:xfrm>
            <a:prstGeom prst="rect">
              <a:avLst/>
            </a:prstGeom>
          </p:spPr>
        </p:pic>
      </p:grpSp>
    </p:spTree>
    <p:extLst>
      <p:ext uri="{BB962C8B-B14F-4D97-AF65-F5344CB8AC3E}">
        <p14:creationId xmlns:p14="http://schemas.microsoft.com/office/powerpoint/2010/main" val="1883383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41">
        <p159:morph option="byObject"/>
      </p:transition>
    </mc:Choice>
    <mc:Fallback>
      <p:transition spd="slow" advTm="304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grupar 10">
            <a:extLst>
              <a:ext uri="{FF2B5EF4-FFF2-40B4-BE49-F238E27FC236}">
                <a16:creationId xmlns:a16="http://schemas.microsoft.com/office/drawing/2014/main" id="{F9EA8BCE-5737-764E-334A-ABC7CA6C35F6}"/>
              </a:ext>
            </a:extLst>
          </p:cNvPr>
          <p:cNvGrpSpPr/>
          <p:nvPr/>
        </p:nvGrpSpPr>
        <p:grpSpPr>
          <a:xfrm>
            <a:off x="-1752600" y="-4572000"/>
            <a:ext cx="15697200" cy="16002000"/>
            <a:chOff x="2423160" y="96520"/>
            <a:chExt cx="7345680" cy="6664960"/>
          </a:xfrm>
        </p:grpSpPr>
        <p:sp>
          <p:nvSpPr>
            <p:cNvPr id="12" name="Fluxograma: Conector 11">
              <a:extLst>
                <a:ext uri="{FF2B5EF4-FFF2-40B4-BE49-F238E27FC236}">
                  <a16:creationId xmlns:a16="http://schemas.microsoft.com/office/drawing/2014/main" id="{6595AE0C-6386-0636-CA4B-15D7C0B79ACC}"/>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3" name="CaixaDeTexto 12">
              <a:extLst>
                <a:ext uri="{FF2B5EF4-FFF2-40B4-BE49-F238E27FC236}">
                  <a16:creationId xmlns:a16="http://schemas.microsoft.com/office/drawing/2014/main" id="{B2B9D0A6-D65D-1C90-79CB-6852A7F353D3}"/>
                </a:ext>
              </a:extLst>
            </p:cNvPr>
            <p:cNvSpPr txBox="1"/>
            <p:nvPr/>
          </p:nvSpPr>
          <p:spPr>
            <a:xfrm>
              <a:off x="3048000" y="2523505"/>
              <a:ext cx="6096000" cy="269202"/>
            </a:xfrm>
            <a:prstGeom prst="rect">
              <a:avLst/>
            </a:prstGeom>
            <a:noFill/>
            <a:ln w="0">
              <a:noFill/>
            </a:ln>
          </p:spPr>
          <p:txBody>
            <a:bodyPr wrap="square">
              <a:spAutoFit/>
            </a:bodyPr>
            <a:lstStyle/>
            <a:p>
              <a:pPr algn="ctr"/>
              <a:r>
                <a:rPr lang="pt-BR" sz="3600" b="1" dirty="0">
                  <a:solidFill>
                    <a:schemeClr val="bg1"/>
                  </a:solidFill>
                  <a:latin typeface="Helvetica Neue"/>
                </a:rPr>
                <a:t>DATASET</a:t>
              </a:r>
            </a:p>
          </p:txBody>
        </p:sp>
        <p:pic>
          <p:nvPicPr>
            <p:cNvPr id="14" name="Gráfico 13" descr="Documento com preenchimento sólido">
              <a:extLst>
                <a:ext uri="{FF2B5EF4-FFF2-40B4-BE49-F238E27FC236}">
                  <a16:creationId xmlns:a16="http://schemas.microsoft.com/office/drawing/2014/main" id="{738D9287-7C82-87BE-57A3-19B84D33B1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6228" y="2040050"/>
              <a:ext cx="539544" cy="539544"/>
            </a:xfrm>
            <a:prstGeom prst="rect">
              <a:avLst/>
            </a:prstGeom>
          </p:spPr>
        </p:pic>
      </p:grpSp>
      <p:grpSp>
        <p:nvGrpSpPr>
          <p:cNvPr id="17" name="Agrupar 16">
            <a:extLst>
              <a:ext uri="{FF2B5EF4-FFF2-40B4-BE49-F238E27FC236}">
                <a16:creationId xmlns:a16="http://schemas.microsoft.com/office/drawing/2014/main" id="{4B11D0A8-7DDB-33D9-BE6A-30DA167A31E7}"/>
              </a:ext>
            </a:extLst>
          </p:cNvPr>
          <p:cNvGrpSpPr/>
          <p:nvPr/>
        </p:nvGrpSpPr>
        <p:grpSpPr>
          <a:xfrm>
            <a:off x="259787" y="2145390"/>
            <a:ext cx="4042268" cy="1234137"/>
            <a:chOff x="295889" y="2231062"/>
            <a:chExt cx="4042268" cy="1234137"/>
          </a:xfrm>
        </p:grpSpPr>
        <p:sp>
          <p:nvSpPr>
            <p:cNvPr id="18" name="Retângulo: Cantos Arredondados 17">
              <a:extLst>
                <a:ext uri="{FF2B5EF4-FFF2-40B4-BE49-F238E27FC236}">
                  <a16:creationId xmlns:a16="http://schemas.microsoft.com/office/drawing/2014/main" id="{7A7F967E-1721-D5DA-6EC8-60E42CA83C5F}"/>
                </a:ext>
              </a:extLst>
            </p:cNvPr>
            <p:cNvSpPr/>
            <p:nvPr/>
          </p:nvSpPr>
          <p:spPr>
            <a:xfrm>
              <a:off x="295889" y="2231062"/>
              <a:ext cx="4042268" cy="123413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endParaRPr lang="en-US" sz="3600" b="1" i="0" dirty="0">
                <a:solidFill>
                  <a:schemeClr val="tx1"/>
                </a:solidFill>
                <a:effectLst/>
                <a:latin typeface="Söhne"/>
              </a:endParaRPr>
            </a:p>
            <a:p>
              <a:pPr algn="ctr"/>
              <a:r>
                <a:rPr lang="en-US" sz="2000" b="1" i="0" dirty="0">
                  <a:solidFill>
                    <a:schemeClr val="tx1"/>
                  </a:solidFill>
                  <a:effectLst/>
                  <a:latin typeface="Söhne"/>
                </a:rPr>
                <a:t>TIME RANGE</a:t>
              </a:r>
              <a:endParaRPr lang="pt-BR" sz="2000" b="1" dirty="0">
                <a:solidFill>
                  <a:schemeClr val="tx1"/>
                </a:solidFill>
              </a:endParaRPr>
            </a:p>
          </p:txBody>
        </p:sp>
        <p:pic>
          <p:nvPicPr>
            <p:cNvPr id="19" name="Gráfico 18" descr="Cronômetro 75% com preenchimento sólido">
              <a:extLst>
                <a:ext uri="{FF2B5EF4-FFF2-40B4-BE49-F238E27FC236}">
                  <a16:creationId xmlns:a16="http://schemas.microsoft.com/office/drawing/2014/main" id="{A5D00CEC-FD36-C649-9835-3BA1D8F001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93857" y="2301657"/>
              <a:ext cx="646332" cy="646332"/>
            </a:xfrm>
            <a:prstGeom prst="rect">
              <a:avLst/>
            </a:prstGeom>
          </p:spPr>
        </p:pic>
      </p:grpSp>
      <p:grpSp>
        <p:nvGrpSpPr>
          <p:cNvPr id="20" name="Agrupar 19">
            <a:extLst>
              <a:ext uri="{FF2B5EF4-FFF2-40B4-BE49-F238E27FC236}">
                <a16:creationId xmlns:a16="http://schemas.microsoft.com/office/drawing/2014/main" id="{303ED066-B288-E2A6-F03D-429A6F5B647C}"/>
              </a:ext>
            </a:extLst>
          </p:cNvPr>
          <p:cNvGrpSpPr/>
          <p:nvPr/>
        </p:nvGrpSpPr>
        <p:grpSpPr>
          <a:xfrm>
            <a:off x="259786" y="3982409"/>
            <a:ext cx="4042268" cy="1234137"/>
            <a:chOff x="259786" y="3982409"/>
            <a:chExt cx="4042268" cy="1234137"/>
          </a:xfrm>
        </p:grpSpPr>
        <p:sp>
          <p:nvSpPr>
            <p:cNvPr id="21" name="Retângulo: Cantos Arredondados 20">
              <a:extLst>
                <a:ext uri="{FF2B5EF4-FFF2-40B4-BE49-F238E27FC236}">
                  <a16:creationId xmlns:a16="http://schemas.microsoft.com/office/drawing/2014/main" id="{C0C888FF-22E2-46B1-305D-CC580AA6969C}"/>
                </a:ext>
              </a:extLst>
            </p:cNvPr>
            <p:cNvSpPr/>
            <p:nvPr/>
          </p:nvSpPr>
          <p:spPr>
            <a:xfrm>
              <a:off x="259786" y="3982409"/>
              <a:ext cx="4042268" cy="123413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b="1" i="0" dirty="0">
                <a:solidFill>
                  <a:schemeClr val="tx1"/>
                </a:solidFill>
                <a:effectLst/>
                <a:latin typeface="Söhne"/>
              </a:endParaRPr>
            </a:p>
            <a:p>
              <a:pPr algn="ctr"/>
              <a:r>
                <a:rPr lang="en-US" sz="2000" b="1" i="0" dirty="0">
                  <a:solidFill>
                    <a:schemeClr val="tx1"/>
                  </a:solidFill>
                  <a:effectLst/>
                  <a:latin typeface="Söhne"/>
                </a:rPr>
                <a:t>UPDATE AND REVIEW</a:t>
              </a:r>
              <a:endParaRPr lang="pt-BR" sz="2000" b="1" dirty="0">
                <a:solidFill>
                  <a:schemeClr val="tx1"/>
                </a:solidFill>
              </a:endParaRPr>
            </a:p>
          </p:txBody>
        </p:sp>
        <p:pic>
          <p:nvPicPr>
            <p:cNvPr id="22" name="Gráfico 21" descr="Repetir com preenchimento sólido">
              <a:extLst>
                <a:ext uri="{FF2B5EF4-FFF2-40B4-BE49-F238E27FC236}">
                  <a16:creationId xmlns:a16="http://schemas.microsoft.com/office/drawing/2014/main" id="{BA20A6EC-B6EB-E202-7356-653652D325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74639" y="4054585"/>
              <a:ext cx="612563" cy="612563"/>
            </a:xfrm>
            <a:prstGeom prst="rect">
              <a:avLst/>
            </a:prstGeom>
          </p:spPr>
        </p:pic>
      </p:grpSp>
      <p:grpSp>
        <p:nvGrpSpPr>
          <p:cNvPr id="23" name="Agrupar 22">
            <a:extLst>
              <a:ext uri="{FF2B5EF4-FFF2-40B4-BE49-F238E27FC236}">
                <a16:creationId xmlns:a16="http://schemas.microsoft.com/office/drawing/2014/main" id="{088E6D98-AC08-503D-035A-C46439625617}"/>
              </a:ext>
            </a:extLst>
          </p:cNvPr>
          <p:cNvGrpSpPr/>
          <p:nvPr/>
        </p:nvGrpSpPr>
        <p:grpSpPr>
          <a:xfrm>
            <a:off x="7476279" y="2145389"/>
            <a:ext cx="4133707" cy="1234137"/>
            <a:chOff x="7476279" y="2145389"/>
            <a:chExt cx="4133707" cy="1234137"/>
          </a:xfrm>
        </p:grpSpPr>
        <p:sp>
          <p:nvSpPr>
            <p:cNvPr id="24" name="Retângulo: Cantos Arredondados 23">
              <a:extLst>
                <a:ext uri="{FF2B5EF4-FFF2-40B4-BE49-F238E27FC236}">
                  <a16:creationId xmlns:a16="http://schemas.microsoft.com/office/drawing/2014/main" id="{790C4DE0-F9A3-9CC4-B4C3-B35AF5D75E0D}"/>
                </a:ext>
              </a:extLst>
            </p:cNvPr>
            <p:cNvSpPr/>
            <p:nvPr/>
          </p:nvSpPr>
          <p:spPr>
            <a:xfrm>
              <a:off x="7476279" y="2145389"/>
              <a:ext cx="4133707" cy="123413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i="0" dirty="0">
                  <a:solidFill>
                    <a:schemeClr val="tx1"/>
                  </a:solidFill>
                  <a:effectLst/>
                  <a:latin typeface="Söhne"/>
                </a:rPr>
                <a:t>DEMOGRAPHIC INFORMATION</a:t>
              </a:r>
              <a:endParaRPr lang="pt-BR" sz="2000" b="1" dirty="0">
                <a:solidFill>
                  <a:schemeClr val="tx1"/>
                </a:solidFill>
              </a:endParaRPr>
            </a:p>
          </p:txBody>
        </p:sp>
        <p:pic>
          <p:nvPicPr>
            <p:cNvPr id="25" name="Gráfico 24" descr="Grupo com preenchimento sólido">
              <a:extLst>
                <a:ext uri="{FF2B5EF4-FFF2-40B4-BE49-F238E27FC236}">
                  <a16:creationId xmlns:a16="http://schemas.microsoft.com/office/drawing/2014/main" id="{5C439EE6-6092-D4F1-C08B-6F50F42B42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58851" y="2154870"/>
              <a:ext cx="768561" cy="768561"/>
            </a:xfrm>
            <a:prstGeom prst="rect">
              <a:avLst/>
            </a:prstGeom>
          </p:spPr>
        </p:pic>
      </p:grpSp>
      <p:grpSp>
        <p:nvGrpSpPr>
          <p:cNvPr id="26" name="Agrupar 25">
            <a:extLst>
              <a:ext uri="{FF2B5EF4-FFF2-40B4-BE49-F238E27FC236}">
                <a16:creationId xmlns:a16="http://schemas.microsoft.com/office/drawing/2014/main" id="{70885C86-4496-AE1E-175E-26FB1445B600}"/>
              </a:ext>
            </a:extLst>
          </p:cNvPr>
          <p:cNvGrpSpPr/>
          <p:nvPr/>
        </p:nvGrpSpPr>
        <p:grpSpPr>
          <a:xfrm>
            <a:off x="7476279" y="3976730"/>
            <a:ext cx="4133708" cy="1239816"/>
            <a:chOff x="7476279" y="3976730"/>
            <a:chExt cx="4133708" cy="1239816"/>
          </a:xfrm>
        </p:grpSpPr>
        <p:sp>
          <p:nvSpPr>
            <p:cNvPr id="27" name="Retângulo: Cantos Arredondados 26">
              <a:extLst>
                <a:ext uri="{FF2B5EF4-FFF2-40B4-BE49-F238E27FC236}">
                  <a16:creationId xmlns:a16="http://schemas.microsoft.com/office/drawing/2014/main" id="{63CF8064-1498-9A0B-50FC-FB08EA7EAEBA}"/>
                </a:ext>
              </a:extLst>
            </p:cNvPr>
            <p:cNvSpPr/>
            <p:nvPr/>
          </p:nvSpPr>
          <p:spPr>
            <a:xfrm>
              <a:off x="7476279" y="3982409"/>
              <a:ext cx="4133708" cy="123413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i="0" dirty="0">
                  <a:solidFill>
                    <a:schemeClr val="tx1"/>
                  </a:solidFill>
                  <a:effectLst/>
                  <a:latin typeface="Söhne"/>
                </a:rPr>
                <a:t>DATASET UTILITY</a:t>
              </a:r>
              <a:endParaRPr lang="pt-BR" sz="2000" b="1" dirty="0">
                <a:solidFill>
                  <a:schemeClr val="tx1"/>
                </a:solidFill>
              </a:endParaRPr>
            </a:p>
          </p:txBody>
        </p:sp>
        <p:pic>
          <p:nvPicPr>
            <p:cNvPr id="28" name="Gráfico 27" descr="Inventário com preenchimento sólido">
              <a:extLst>
                <a:ext uri="{FF2B5EF4-FFF2-40B4-BE49-F238E27FC236}">
                  <a16:creationId xmlns:a16="http://schemas.microsoft.com/office/drawing/2014/main" id="{AFDE4089-4B5A-24D6-F535-30FC835286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97922" y="3976730"/>
              <a:ext cx="690418" cy="690418"/>
            </a:xfrm>
            <a:prstGeom prst="rect">
              <a:avLst/>
            </a:prstGeom>
          </p:spPr>
        </p:pic>
      </p:grpSp>
    </p:spTree>
    <p:extLst>
      <p:ext uri="{BB962C8B-B14F-4D97-AF65-F5344CB8AC3E}">
        <p14:creationId xmlns:p14="http://schemas.microsoft.com/office/powerpoint/2010/main" val="3896384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6307">
        <p159:morph option="byObject"/>
      </p:transition>
    </mc:Choice>
    <mc:Fallback>
      <p:transition spd="slow" advTm="663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57F58C9B-2CAE-5DC9-B722-AFF6B2ACE087}"/>
              </a:ext>
            </a:extLst>
          </p:cNvPr>
          <p:cNvGrpSpPr/>
          <p:nvPr/>
        </p:nvGrpSpPr>
        <p:grpSpPr>
          <a:xfrm>
            <a:off x="259787" y="3850336"/>
            <a:ext cx="2883889" cy="2662747"/>
            <a:chOff x="2423160" y="96520"/>
            <a:chExt cx="7345680" cy="6664960"/>
          </a:xfrm>
        </p:grpSpPr>
        <p:sp>
          <p:nvSpPr>
            <p:cNvPr id="16" name="Fluxograma: Conector 15">
              <a:extLst>
                <a:ext uri="{FF2B5EF4-FFF2-40B4-BE49-F238E27FC236}">
                  <a16:creationId xmlns:a16="http://schemas.microsoft.com/office/drawing/2014/main" id="{4847FAEE-7084-C960-5797-C8E428C25049}"/>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17" name="CaixaDeTexto 16">
              <a:extLst>
                <a:ext uri="{FF2B5EF4-FFF2-40B4-BE49-F238E27FC236}">
                  <a16:creationId xmlns:a16="http://schemas.microsoft.com/office/drawing/2014/main" id="{18925D1B-1A8E-23AF-C193-F92985AFC44E}"/>
                </a:ext>
              </a:extLst>
            </p:cNvPr>
            <p:cNvSpPr txBox="1"/>
            <p:nvPr/>
          </p:nvSpPr>
          <p:spPr>
            <a:xfrm>
              <a:off x="3047998" y="3429000"/>
              <a:ext cx="6095998" cy="1203734"/>
            </a:xfrm>
            <a:prstGeom prst="rect">
              <a:avLst/>
            </a:prstGeom>
            <a:noFill/>
            <a:ln w="0">
              <a:noFill/>
            </a:ln>
          </p:spPr>
          <p:txBody>
            <a:bodyPr wrap="square">
              <a:spAutoFit/>
            </a:bodyPr>
            <a:lstStyle/>
            <a:p>
              <a:pPr algn="ctr"/>
              <a:r>
                <a:rPr lang="pt-BR" sz="2000" b="1" dirty="0">
                  <a:solidFill>
                    <a:schemeClr val="bg1"/>
                  </a:solidFill>
                  <a:latin typeface="Helvetica Neue"/>
                </a:rPr>
                <a:t>DATASET</a:t>
              </a:r>
              <a:endParaRPr lang="pt-BR" sz="2800" b="1" dirty="0">
                <a:solidFill>
                  <a:schemeClr val="bg1"/>
                </a:solidFill>
                <a:latin typeface="Helvetica Neue"/>
              </a:endParaRPr>
            </a:p>
          </p:txBody>
        </p:sp>
        <p:pic>
          <p:nvPicPr>
            <p:cNvPr id="18" name="Gráfico 17" descr="Documento com preenchimento sólido">
              <a:extLst>
                <a:ext uri="{FF2B5EF4-FFF2-40B4-BE49-F238E27FC236}">
                  <a16:creationId xmlns:a16="http://schemas.microsoft.com/office/drawing/2014/main" id="{729F28EE-F695-C988-2647-BB1FE8E534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3680" y="1437640"/>
              <a:ext cx="1711960" cy="1711960"/>
            </a:xfrm>
            <a:prstGeom prst="rect">
              <a:avLst/>
            </a:prstGeom>
          </p:spPr>
        </p:pic>
      </p:grpSp>
      <p:grpSp>
        <p:nvGrpSpPr>
          <p:cNvPr id="35" name="Agrupar 34">
            <a:extLst>
              <a:ext uri="{FF2B5EF4-FFF2-40B4-BE49-F238E27FC236}">
                <a16:creationId xmlns:a16="http://schemas.microsoft.com/office/drawing/2014/main" id="{CA54A4A3-012C-8771-F08F-40D390E4859F}"/>
              </a:ext>
            </a:extLst>
          </p:cNvPr>
          <p:cNvGrpSpPr/>
          <p:nvPr/>
        </p:nvGrpSpPr>
        <p:grpSpPr>
          <a:xfrm>
            <a:off x="3095460" y="1295399"/>
            <a:ext cx="2883889" cy="2703342"/>
            <a:chOff x="3581590" y="1023598"/>
            <a:chExt cx="2971610" cy="2855848"/>
          </a:xfrm>
        </p:grpSpPr>
        <p:grpSp>
          <p:nvGrpSpPr>
            <p:cNvPr id="21" name="Agrupar 20">
              <a:extLst>
                <a:ext uri="{FF2B5EF4-FFF2-40B4-BE49-F238E27FC236}">
                  <a16:creationId xmlns:a16="http://schemas.microsoft.com/office/drawing/2014/main" id="{199F927C-9449-6978-3774-1BE08D44AD89}"/>
                </a:ext>
              </a:extLst>
            </p:cNvPr>
            <p:cNvGrpSpPr/>
            <p:nvPr/>
          </p:nvGrpSpPr>
          <p:grpSpPr>
            <a:xfrm>
              <a:off x="3581590" y="1023598"/>
              <a:ext cx="2971610" cy="2855848"/>
              <a:chOff x="2423160" y="96520"/>
              <a:chExt cx="7345680" cy="6664960"/>
            </a:xfrm>
          </p:grpSpPr>
          <p:sp>
            <p:nvSpPr>
              <p:cNvPr id="22" name="Fluxograma: Conector 21">
                <a:extLst>
                  <a:ext uri="{FF2B5EF4-FFF2-40B4-BE49-F238E27FC236}">
                    <a16:creationId xmlns:a16="http://schemas.microsoft.com/office/drawing/2014/main" id="{A27A82B8-24AF-CBE1-19A5-ED5FB1013192}"/>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3" name="CaixaDeTexto 22">
                <a:extLst>
                  <a:ext uri="{FF2B5EF4-FFF2-40B4-BE49-F238E27FC236}">
                    <a16:creationId xmlns:a16="http://schemas.microsoft.com/office/drawing/2014/main" id="{C156C507-5099-D561-AF13-1D60DEF22028}"/>
                  </a:ext>
                </a:extLst>
              </p:cNvPr>
              <p:cNvSpPr txBox="1"/>
              <p:nvPr/>
            </p:nvSpPr>
            <p:spPr>
              <a:xfrm>
                <a:off x="3047995" y="3506547"/>
                <a:ext cx="6096000" cy="1185659"/>
              </a:xfrm>
              <a:prstGeom prst="rect">
                <a:avLst/>
              </a:prstGeom>
              <a:noFill/>
              <a:ln w="0">
                <a:noFill/>
              </a:ln>
            </p:spPr>
            <p:txBody>
              <a:bodyPr wrap="square">
                <a:spAutoFit/>
              </a:bodyPr>
              <a:lstStyle/>
              <a:p>
                <a:pPr algn="ctr"/>
                <a:r>
                  <a:rPr lang="pt-BR" sz="2000" b="1" dirty="0">
                    <a:solidFill>
                      <a:schemeClr val="bg1"/>
                    </a:solidFill>
                    <a:latin typeface="Helvetica Neue"/>
                  </a:rPr>
                  <a:t>TRANSFORM</a:t>
                </a:r>
              </a:p>
            </p:txBody>
          </p:sp>
        </p:grpSp>
        <p:pic>
          <p:nvPicPr>
            <p:cNvPr id="34" name="Gráfico 33" descr="Círculos com setas com preenchimento sólido">
              <a:extLst>
                <a:ext uri="{FF2B5EF4-FFF2-40B4-BE49-F238E27FC236}">
                  <a16:creationId xmlns:a16="http://schemas.microsoft.com/office/drawing/2014/main" id="{645C9F77-574C-A7F1-1113-A4F056634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7056" y="1310846"/>
              <a:ext cx="1140676" cy="1140676"/>
            </a:xfrm>
            <a:prstGeom prst="rect">
              <a:avLst/>
            </a:prstGeom>
          </p:spPr>
        </p:pic>
      </p:grpSp>
      <p:grpSp>
        <p:nvGrpSpPr>
          <p:cNvPr id="38" name="Agrupar 37">
            <a:extLst>
              <a:ext uri="{FF2B5EF4-FFF2-40B4-BE49-F238E27FC236}">
                <a16:creationId xmlns:a16="http://schemas.microsoft.com/office/drawing/2014/main" id="{049FC2F4-0FBF-5165-205C-95A669ED9084}"/>
              </a:ext>
            </a:extLst>
          </p:cNvPr>
          <p:cNvGrpSpPr/>
          <p:nvPr/>
        </p:nvGrpSpPr>
        <p:grpSpPr>
          <a:xfrm>
            <a:off x="6015413" y="3809741"/>
            <a:ext cx="2841820" cy="2703342"/>
            <a:chOff x="6926224" y="3646657"/>
            <a:chExt cx="2692317" cy="2547313"/>
          </a:xfrm>
        </p:grpSpPr>
        <p:grpSp>
          <p:nvGrpSpPr>
            <p:cNvPr id="25" name="Agrupar 24">
              <a:extLst>
                <a:ext uri="{FF2B5EF4-FFF2-40B4-BE49-F238E27FC236}">
                  <a16:creationId xmlns:a16="http://schemas.microsoft.com/office/drawing/2014/main" id="{991273BA-2924-4264-A5DC-6C5CD0D6E129}"/>
                </a:ext>
              </a:extLst>
            </p:cNvPr>
            <p:cNvGrpSpPr/>
            <p:nvPr/>
          </p:nvGrpSpPr>
          <p:grpSpPr>
            <a:xfrm>
              <a:off x="6926224" y="3646657"/>
              <a:ext cx="2692317" cy="2547313"/>
              <a:chOff x="2423160" y="96520"/>
              <a:chExt cx="7345680" cy="6664960"/>
            </a:xfrm>
          </p:grpSpPr>
          <p:sp>
            <p:nvSpPr>
              <p:cNvPr id="26" name="Fluxograma: Conector 25">
                <a:extLst>
                  <a:ext uri="{FF2B5EF4-FFF2-40B4-BE49-F238E27FC236}">
                    <a16:creationId xmlns:a16="http://schemas.microsoft.com/office/drawing/2014/main" id="{B8CDFDAC-5443-221F-87F3-C5A21CA4533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27" name="CaixaDeTexto 26">
                <a:extLst>
                  <a:ext uri="{FF2B5EF4-FFF2-40B4-BE49-F238E27FC236}">
                    <a16:creationId xmlns:a16="http://schemas.microsoft.com/office/drawing/2014/main" id="{0A2A6D2B-17F1-B427-7BED-4BCC70FBC3F5}"/>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VISUALIZATIONS</a:t>
                </a:r>
              </a:p>
            </p:txBody>
          </p:sp>
        </p:grpSp>
        <p:pic>
          <p:nvPicPr>
            <p:cNvPr id="37" name="Gráfico 36" descr="Gráfico de barras com tendência ascendente com preenchimento sólido">
              <a:extLst>
                <a:ext uri="{FF2B5EF4-FFF2-40B4-BE49-F238E27FC236}">
                  <a16:creationId xmlns:a16="http://schemas.microsoft.com/office/drawing/2014/main" id="{0F50F500-64AF-6060-9524-75454D697F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grpSp>
        <p:nvGrpSpPr>
          <p:cNvPr id="39" name="Agrupar 38">
            <a:extLst>
              <a:ext uri="{FF2B5EF4-FFF2-40B4-BE49-F238E27FC236}">
                <a16:creationId xmlns:a16="http://schemas.microsoft.com/office/drawing/2014/main" id="{781FECF7-5E08-A52C-952A-D466519E177A}"/>
              </a:ext>
            </a:extLst>
          </p:cNvPr>
          <p:cNvGrpSpPr/>
          <p:nvPr/>
        </p:nvGrpSpPr>
        <p:grpSpPr>
          <a:xfrm>
            <a:off x="8804532" y="1326852"/>
            <a:ext cx="2841820" cy="2703342"/>
            <a:chOff x="6926224" y="3646657"/>
            <a:chExt cx="2692317" cy="2547313"/>
          </a:xfrm>
        </p:grpSpPr>
        <p:grpSp>
          <p:nvGrpSpPr>
            <p:cNvPr id="40" name="Agrupar 39">
              <a:extLst>
                <a:ext uri="{FF2B5EF4-FFF2-40B4-BE49-F238E27FC236}">
                  <a16:creationId xmlns:a16="http://schemas.microsoft.com/office/drawing/2014/main" id="{8D35253C-5BB6-FC4E-B6B2-190B846CB542}"/>
                </a:ext>
              </a:extLst>
            </p:cNvPr>
            <p:cNvGrpSpPr/>
            <p:nvPr/>
          </p:nvGrpSpPr>
          <p:grpSpPr>
            <a:xfrm>
              <a:off x="6926224" y="3646657"/>
              <a:ext cx="2692317" cy="2547313"/>
              <a:chOff x="2423160" y="96520"/>
              <a:chExt cx="7345680" cy="6664960"/>
            </a:xfrm>
          </p:grpSpPr>
          <p:sp>
            <p:nvSpPr>
              <p:cNvPr id="42" name="Fluxograma: Conector 41">
                <a:extLst>
                  <a:ext uri="{FF2B5EF4-FFF2-40B4-BE49-F238E27FC236}">
                    <a16:creationId xmlns:a16="http://schemas.microsoft.com/office/drawing/2014/main" id="{C6385CC3-2664-628A-57E9-D57FF9ED5093}"/>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43" name="CaixaDeTexto 42">
                <a:extLst>
                  <a:ext uri="{FF2B5EF4-FFF2-40B4-BE49-F238E27FC236}">
                    <a16:creationId xmlns:a16="http://schemas.microsoft.com/office/drawing/2014/main" id="{77FF03D6-B10A-F054-8159-4301F0C1F6F7}"/>
                  </a:ext>
                </a:extLst>
              </p:cNvPr>
              <p:cNvSpPr txBox="1"/>
              <p:nvPr/>
            </p:nvSpPr>
            <p:spPr>
              <a:xfrm>
                <a:off x="3121659" y="4062455"/>
                <a:ext cx="6553961" cy="986452"/>
              </a:xfrm>
              <a:prstGeom prst="rect">
                <a:avLst/>
              </a:prstGeom>
              <a:noFill/>
              <a:ln w="0">
                <a:noFill/>
              </a:ln>
            </p:spPr>
            <p:txBody>
              <a:bodyPr wrap="square">
                <a:spAutoFit/>
              </a:bodyPr>
              <a:lstStyle/>
              <a:p>
                <a:pPr algn="ctr"/>
                <a:r>
                  <a:rPr lang="pt-BR" sz="2000" b="1" dirty="0">
                    <a:solidFill>
                      <a:schemeClr val="bg1"/>
                    </a:solidFill>
                    <a:latin typeface="Helvetica Neue"/>
                  </a:rPr>
                  <a:t>CONCLUSION</a:t>
                </a:r>
              </a:p>
            </p:txBody>
          </p:sp>
        </p:grpSp>
        <p:pic>
          <p:nvPicPr>
            <p:cNvPr id="41" name="Gráfico 40" descr="Gráfico de barras com tendência ascendente com preenchimento sólido">
              <a:extLst>
                <a:ext uri="{FF2B5EF4-FFF2-40B4-BE49-F238E27FC236}">
                  <a16:creationId xmlns:a16="http://schemas.microsoft.com/office/drawing/2014/main" id="{67FDC13E-1872-7BD6-E97F-5F41A801FF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5181" y="4248016"/>
              <a:ext cx="914400" cy="914400"/>
            </a:xfrm>
            <a:prstGeom prst="rect">
              <a:avLst/>
            </a:prstGeom>
          </p:spPr>
        </p:pic>
      </p:grpSp>
      <p:cxnSp>
        <p:nvCxnSpPr>
          <p:cNvPr id="45" name="Conector reto 44">
            <a:extLst>
              <a:ext uri="{FF2B5EF4-FFF2-40B4-BE49-F238E27FC236}">
                <a16:creationId xmlns:a16="http://schemas.microsoft.com/office/drawing/2014/main" id="{AD14926F-AEA9-C370-C533-982A041DBC98}"/>
              </a:ext>
            </a:extLst>
          </p:cNvPr>
          <p:cNvCxnSpPr>
            <a:cxnSpLocks/>
            <a:stCxn id="16" idx="7"/>
          </p:cNvCxnSpPr>
          <p:nvPr/>
        </p:nvCxnSpPr>
        <p:spPr>
          <a:xfrm flipV="1">
            <a:off x="2721340" y="3586480"/>
            <a:ext cx="692420" cy="653806"/>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8" name="Conector reto 47">
            <a:extLst>
              <a:ext uri="{FF2B5EF4-FFF2-40B4-BE49-F238E27FC236}">
                <a16:creationId xmlns:a16="http://schemas.microsoft.com/office/drawing/2014/main" id="{09B78338-78CA-8B20-147E-DC3672E70B38}"/>
              </a:ext>
            </a:extLst>
          </p:cNvPr>
          <p:cNvCxnSpPr>
            <a:cxnSpLocks/>
            <a:stCxn id="26" idx="1"/>
          </p:cNvCxnSpPr>
          <p:nvPr/>
        </p:nvCxnSpPr>
        <p:spPr>
          <a:xfrm flipH="1" flipV="1">
            <a:off x="5648606" y="3464824"/>
            <a:ext cx="782982" cy="740812"/>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3B8798CA-2FAC-BA6D-6879-8750BF8379E5}"/>
              </a:ext>
            </a:extLst>
          </p:cNvPr>
          <p:cNvCxnSpPr>
            <a:cxnSpLocks/>
            <a:endCxn id="42" idx="3"/>
          </p:cNvCxnSpPr>
          <p:nvPr/>
        </p:nvCxnSpPr>
        <p:spPr>
          <a:xfrm flipV="1">
            <a:off x="8581002" y="3634299"/>
            <a:ext cx="639705" cy="706820"/>
          </a:xfrm>
          <a:prstGeom prst="line">
            <a:avLst/>
          </a:prstGeom>
          <a:ln w="76200">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6073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956">
        <p159:morph option="byObject"/>
      </p:transition>
    </mc:Choice>
    <mc:Fallback>
      <p:transition spd="slow" advTm="295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3"/>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Agrupar 1">
            <a:extLst>
              <a:ext uri="{FF2B5EF4-FFF2-40B4-BE49-F238E27FC236}">
                <a16:creationId xmlns:a16="http://schemas.microsoft.com/office/drawing/2014/main" id="{EC5EA29B-08AF-1BE3-E9E2-DBB289F8519E}"/>
              </a:ext>
            </a:extLst>
          </p:cNvPr>
          <p:cNvGrpSpPr/>
          <p:nvPr/>
        </p:nvGrpSpPr>
        <p:grpSpPr>
          <a:xfrm>
            <a:off x="2356057" y="89221"/>
            <a:ext cx="7305002" cy="6679558"/>
            <a:chOff x="3581590" y="1023598"/>
            <a:chExt cx="2971610" cy="2855848"/>
          </a:xfrm>
        </p:grpSpPr>
        <p:grpSp>
          <p:nvGrpSpPr>
            <p:cNvPr id="3" name="Agrupar 2">
              <a:extLst>
                <a:ext uri="{FF2B5EF4-FFF2-40B4-BE49-F238E27FC236}">
                  <a16:creationId xmlns:a16="http://schemas.microsoft.com/office/drawing/2014/main" id="{722F1D0B-5F74-26CB-8C18-206E7A30BE15}"/>
                </a:ext>
              </a:extLst>
            </p:cNvPr>
            <p:cNvGrpSpPr/>
            <p:nvPr/>
          </p:nvGrpSpPr>
          <p:grpSpPr>
            <a:xfrm>
              <a:off x="3581590" y="1023598"/>
              <a:ext cx="2971610" cy="2855848"/>
              <a:chOff x="2423160" y="96520"/>
              <a:chExt cx="7345680" cy="6664960"/>
            </a:xfrm>
          </p:grpSpPr>
          <p:sp>
            <p:nvSpPr>
              <p:cNvPr id="6" name="Fluxograma: Conector 5">
                <a:extLst>
                  <a:ext uri="{FF2B5EF4-FFF2-40B4-BE49-F238E27FC236}">
                    <a16:creationId xmlns:a16="http://schemas.microsoft.com/office/drawing/2014/main" id="{916735AF-B695-A2B8-391E-41AD81DE07B7}"/>
                  </a:ext>
                </a:extLst>
              </p:cNvPr>
              <p:cNvSpPr/>
              <p:nvPr/>
            </p:nvSpPr>
            <p:spPr>
              <a:xfrm>
                <a:off x="2423160"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7" name="CaixaDeTexto 6">
                <a:extLst>
                  <a:ext uri="{FF2B5EF4-FFF2-40B4-BE49-F238E27FC236}">
                    <a16:creationId xmlns:a16="http://schemas.microsoft.com/office/drawing/2014/main" id="{5B0E546F-7AC0-AB8F-FCFF-C14B4C03E7C1}"/>
                  </a:ext>
                </a:extLst>
              </p:cNvPr>
              <p:cNvSpPr txBox="1"/>
              <p:nvPr/>
            </p:nvSpPr>
            <p:spPr>
              <a:xfrm>
                <a:off x="3047995" y="3506547"/>
                <a:ext cx="6096000" cy="1013443"/>
              </a:xfrm>
              <a:prstGeom prst="rect">
                <a:avLst/>
              </a:prstGeom>
              <a:noFill/>
              <a:ln w="0">
                <a:noFill/>
              </a:ln>
            </p:spPr>
            <p:txBody>
              <a:bodyPr wrap="square">
                <a:spAutoFit/>
              </a:bodyPr>
              <a:lstStyle/>
              <a:p>
                <a:pPr algn="ctr"/>
                <a:r>
                  <a:rPr lang="pt-BR" sz="6000" b="1" dirty="0">
                    <a:solidFill>
                      <a:schemeClr val="bg1"/>
                    </a:solidFill>
                    <a:latin typeface="Helvetica Neue"/>
                  </a:rPr>
                  <a:t>TRANSFORM</a:t>
                </a:r>
              </a:p>
            </p:txBody>
          </p:sp>
        </p:grpSp>
        <p:pic>
          <p:nvPicPr>
            <p:cNvPr id="4" name="Gráfico 3" descr="Círculos com setas com preenchimento sólido">
              <a:extLst>
                <a:ext uri="{FF2B5EF4-FFF2-40B4-BE49-F238E27FC236}">
                  <a16:creationId xmlns:a16="http://schemas.microsoft.com/office/drawing/2014/main" id="{5D06B75D-2DCF-F019-81B4-8CA71366E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7056" y="1310846"/>
              <a:ext cx="1140676" cy="1140676"/>
            </a:xfrm>
            <a:prstGeom prst="rect">
              <a:avLst/>
            </a:prstGeom>
          </p:spPr>
        </p:pic>
      </p:grpSp>
    </p:spTree>
    <p:extLst>
      <p:ext uri="{BB962C8B-B14F-4D97-AF65-F5344CB8AC3E}">
        <p14:creationId xmlns:p14="http://schemas.microsoft.com/office/powerpoint/2010/main" val="4005369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314">
        <p159:morph option="byObject"/>
      </p:transition>
    </mc:Choice>
    <mc:Fallback>
      <p:transition spd="slow" advTm="231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6"/>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Agrupar 1">
            <a:extLst>
              <a:ext uri="{FF2B5EF4-FFF2-40B4-BE49-F238E27FC236}">
                <a16:creationId xmlns:a16="http://schemas.microsoft.com/office/drawing/2014/main" id="{EC5EA29B-08AF-1BE3-E9E2-DBB289F8519E}"/>
              </a:ext>
            </a:extLst>
          </p:cNvPr>
          <p:cNvGrpSpPr/>
          <p:nvPr/>
        </p:nvGrpSpPr>
        <p:grpSpPr>
          <a:xfrm>
            <a:off x="-2351002" y="-2944265"/>
            <a:ext cx="16894000" cy="15547020"/>
            <a:chOff x="3581590" y="1023598"/>
            <a:chExt cx="2971610" cy="2855848"/>
          </a:xfrm>
        </p:grpSpPr>
        <p:grpSp>
          <p:nvGrpSpPr>
            <p:cNvPr id="3" name="Agrupar 2">
              <a:extLst>
                <a:ext uri="{FF2B5EF4-FFF2-40B4-BE49-F238E27FC236}">
                  <a16:creationId xmlns:a16="http://schemas.microsoft.com/office/drawing/2014/main" id="{722F1D0B-5F74-26CB-8C18-206E7A30BE15}"/>
                </a:ext>
              </a:extLst>
            </p:cNvPr>
            <p:cNvGrpSpPr/>
            <p:nvPr/>
          </p:nvGrpSpPr>
          <p:grpSpPr>
            <a:xfrm>
              <a:off x="3581590" y="1023598"/>
              <a:ext cx="2971610" cy="2855848"/>
              <a:chOff x="2423161" y="96520"/>
              <a:chExt cx="7345680" cy="6664960"/>
            </a:xfrm>
          </p:grpSpPr>
          <p:sp>
            <p:nvSpPr>
              <p:cNvPr id="6" name="Fluxograma: Conector 5">
                <a:extLst>
                  <a:ext uri="{FF2B5EF4-FFF2-40B4-BE49-F238E27FC236}">
                    <a16:creationId xmlns:a16="http://schemas.microsoft.com/office/drawing/2014/main" id="{916735AF-B695-A2B8-391E-41AD81DE07B7}"/>
                  </a:ext>
                </a:extLst>
              </p:cNvPr>
              <p:cNvSpPr/>
              <p:nvPr/>
            </p:nvSpPr>
            <p:spPr>
              <a:xfrm>
                <a:off x="2423161" y="96520"/>
                <a:ext cx="7345680" cy="6664960"/>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7" name="CaixaDeTexto 6">
                <a:extLst>
                  <a:ext uri="{FF2B5EF4-FFF2-40B4-BE49-F238E27FC236}">
                    <a16:creationId xmlns:a16="http://schemas.microsoft.com/office/drawing/2014/main" id="{5B0E546F-7AC0-AB8F-FCFF-C14B4C03E7C1}"/>
                  </a:ext>
                </a:extLst>
              </p:cNvPr>
              <p:cNvSpPr txBox="1"/>
              <p:nvPr/>
            </p:nvSpPr>
            <p:spPr>
              <a:xfrm>
                <a:off x="3445399" y="2010807"/>
                <a:ext cx="5301204" cy="277080"/>
              </a:xfrm>
              <a:prstGeom prst="rect">
                <a:avLst/>
              </a:prstGeom>
              <a:noFill/>
              <a:ln w="0">
                <a:noFill/>
              </a:ln>
            </p:spPr>
            <p:txBody>
              <a:bodyPr wrap="square">
                <a:spAutoFit/>
              </a:bodyPr>
              <a:lstStyle/>
              <a:p>
                <a:pPr algn="ctr"/>
                <a:r>
                  <a:rPr lang="pt-BR" sz="3600" b="1" dirty="0">
                    <a:solidFill>
                      <a:schemeClr val="bg1"/>
                    </a:solidFill>
                    <a:latin typeface="Helvetica Neue"/>
                  </a:rPr>
                  <a:t>TRANSFORM</a:t>
                </a:r>
              </a:p>
            </p:txBody>
          </p:sp>
        </p:grpSp>
        <p:pic>
          <p:nvPicPr>
            <p:cNvPr id="4" name="Gráfico 3" descr="Círculos com setas com preenchimento sólido">
              <a:extLst>
                <a:ext uri="{FF2B5EF4-FFF2-40B4-BE49-F238E27FC236}">
                  <a16:creationId xmlns:a16="http://schemas.microsoft.com/office/drawing/2014/main" id="{5D06B75D-2DCF-F019-81B4-8CA71366E1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27019" y="1605892"/>
              <a:ext cx="280752" cy="280752"/>
            </a:xfrm>
            <a:prstGeom prst="rect">
              <a:avLst/>
            </a:prstGeom>
          </p:spPr>
        </p:pic>
      </p:grpSp>
      <p:grpSp>
        <p:nvGrpSpPr>
          <p:cNvPr id="11" name="Agrupar 10">
            <a:extLst>
              <a:ext uri="{FF2B5EF4-FFF2-40B4-BE49-F238E27FC236}">
                <a16:creationId xmlns:a16="http://schemas.microsoft.com/office/drawing/2014/main" id="{66C0F0FE-41C4-7CF2-2055-251F5D70E53C}"/>
              </a:ext>
            </a:extLst>
          </p:cNvPr>
          <p:cNvGrpSpPr/>
          <p:nvPr/>
        </p:nvGrpSpPr>
        <p:grpSpPr>
          <a:xfrm>
            <a:off x="259787" y="2395918"/>
            <a:ext cx="3519341" cy="895548"/>
            <a:chOff x="772998" y="2347274"/>
            <a:chExt cx="3233394" cy="895547"/>
          </a:xfrm>
        </p:grpSpPr>
        <p:sp>
          <p:nvSpPr>
            <p:cNvPr id="8" name="Retângulo: Cantos Arredondados 7">
              <a:extLst>
                <a:ext uri="{FF2B5EF4-FFF2-40B4-BE49-F238E27FC236}">
                  <a16:creationId xmlns:a16="http://schemas.microsoft.com/office/drawing/2014/main" id="{96319B03-61F6-09E1-8B43-04269E1C8416}"/>
                </a:ext>
              </a:extLst>
            </p:cNvPr>
            <p:cNvSpPr/>
            <p:nvPr/>
          </p:nvSpPr>
          <p:spPr>
            <a:xfrm>
              <a:off x="772998" y="2347274"/>
              <a:ext cx="3233394" cy="89554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dirty="0">
                  <a:solidFill>
                    <a:schemeClr val="tx1"/>
                  </a:solidFill>
                  <a:latin typeface="Söhne"/>
                </a:rPr>
                <a:t>LOAD DATA</a:t>
              </a:r>
            </a:p>
          </p:txBody>
        </p:sp>
        <p:pic>
          <p:nvPicPr>
            <p:cNvPr id="10" name="Gráfico 9" descr="Disco estrutura de tópicos">
              <a:extLst>
                <a:ext uri="{FF2B5EF4-FFF2-40B4-BE49-F238E27FC236}">
                  <a16:creationId xmlns:a16="http://schemas.microsoft.com/office/drawing/2014/main" id="{CDD72682-FE6C-383D-0DB7-3A6DDCCBDF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54715" y="2347274"/>
              <a:ext cx="469959" cy="469959"/>
            </a:xfrm>
            <a:prstGeom prst="rect">
              <a:avLst/>
            </a:prstGeom>
          </p:spPr>
        </p:pic>
      </p:grpSp>
      <p:grpSp>
        <p:nvGrpSpPr>
          <p:cNvPr id="20" name="Agrupar 19">
            <a:extLst>
              <a:ext uri="{FF2B5EF4-FFF2-40B4-BE49-F238E27FC236}">
                <a16:creationId xmlns:a16="http://schemas.microsoft.com/office/drawing/2014/main" id="{42FCC012-08A4-B8F4-66B3-617B477C53B9}"/>
              </a:ext>
            </a:extLst>
          </p:cNvPr>
          <p:cNvGrpSpPr/>
          <p:nvPr/>
        </p:nvGrpSpPr>
        <p:grpSpPr>
          <a:xfrm>
            <a:off x="4336328" y="3644347"/>
            <a:ext cx="3519341" cy="895547"/>
            <a:chOff x="2862603" y="3692894"/>
            <a:chExt cx="3519341" cy="895547"/>
          </a:xfrm>
        </p:grpSpPr>
        <p:sp>
          <p:nvSpPr>
            <p:cNvPr id="13" name="Retângulo: Cantos Arredondados 12">
              <a:extLst>
                <a:ext uri="{FF2B5EF4-FFF2-40B4-BE49-F238E27FC236}">
                  <a16:creationId xmlns:a16="http://schemas.microsoft.com/office/drawing/2014/main" id="{6A5A6420-7BDC-9CD4-5879-09B61C95DAF7}"/>
                </a:ext>
              </a:extLst>
            </p:cNvPr>
            <p:cNvSpPr/>
            <p:nvPr/>
          </p:nvSpPr>
          <p:spPr>
            <a:xfrm>
              <a:off x="2862603" y="3692894"/>
              <a:ext cx="3519341" cy="89554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dirty="0">
                  <a:solidFill>
                    <a:schemeClr val="tx1"/>
                  </a:solidFill>
                  <a:latin typeface="Söhne"/>
                </a:rPr>
                <a:t>PERFORM INITIAL CLEANING</a:t>
              </a:r>
            </a:p>
          </p:txBody>
        </p:sp>
        <p:pic>
          <p:nvPicPr>
            <p:cNvPr id="16" name="Gráfico 15" descr="Pesquisa com preenchimento sólido">
              <a:extLst>
                <a:ext uri="{FF2B5EF4-FFF2-40B4-BE49-F238E27FC236}">
                  <a16:creationId xmlns:a16="http://schemas.microsoft.com/office/drawing/2014/main" id="{A742DB93-390C-5BC5-57AB-43717E89C9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3674" y="3699722"/>
              <a:ext cx="457200" cy="457200"/>
            </a:xfrm>
            <a:prstGeom prst="rect">
              <a:avLst/>
            </a:prstGeom>
          </p:spPr>
        </p:pic>
      </p:grpSp>
      <p:grpSp>
        <p:nvGrpSpPr>
          <p:cNvPr id="21" name="Agrupar 20">
            <a:extLst>
              <a:ext uri="{FF2B5EF4-FFF2-40B4-BE49-F238E27FC236}">
                <a16:creationId xmlns:a16="http://schemas.microsoft.com/office/drawing/2014/main" id="{5E384172-0FFE-B3FB-FC9A-997502266862}"/>
              </a:ext>
            </a:extLst>
          </p:cNvPr>
          <p:cNvGrpSpPr/>
          <p:nvPr/>
        </p:nvGrpSpPr>
        <p:grpSpPr>
          <a:xfrm>
            <a:off x="8421279" y="5169577"/>
            <a:ext cx="3519341" cy="895657"/>
            <a:chOff x="6095999" y="5103269"/>
            <a:chExt cx="3519341" cy="895657"/>
          </a:xfrm>
        </p:grpSpPr>
        <p:sp>
          <p:nvSpPr>
            <p:cNvPr id="17" name="Retângulo: Cantos Arredondados 16">
              <a:extLst>
                <a:ext uri="{FF2B5EF4-FFF2-40B4-BE49-F238E27FC236}">
                  <a16:creationId xmlns:a16="http://schemas.microsoft.com/office/drawing/2014/main" id="{9CF3866F-9700-5816-370F-1BCDB91E2352}"/>
                </a:ext>
              </a:extLst>
            </p:cNvPr>
            <p:cNvSpPr/>
            <p:nvPr/>
          </p:nvSpPr>
          <p:spPr>
            <a:xfrm>
              <a:off x="6095999" y="5103379"/>
              <a:ext cx="3519341" cy="895547"/>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bIns="0" rtlCol="0" anchor="b"/>
            <a:lstStyle/>
            <a:p>
              <a:pPr algn="ctr"/>
              <a:r>
                <a:rPr lang="en-US" sz="2000" b="1" dirty="0">
                  <a:solidFill>
                    <a:schemeClr val="tx1"/>
                  </a:solidFill>
                  <a:latin typeface="Söhne"/>
                </a:rPr>
                <a:t>CHECK FOR MISSING DATA</a:t>
              </a:r>
            </a:p>
          </p:txBody>
        </p:sp>
        <p:pic>
          <p:nvPicPr>
            <p:cNvPr id="19" name="Gráfico 18" descr="Área de Transferência Parcialmente Marcada com preenchimento sólido">
              <a:extLst>
                <a:ext uri="{FF2B5EF4-FFF2-40B4-BE49-F238E27FC236}">
                  <a16:creationId xmlns:a16="http://schemas.microsoft.com/office/drawing/2014/main" id="{6013DBD7-8FEE-A320-445B-8607AA7F51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07520" y="5103269"/>
              <a:ext cx="496297" cy="496297"/>
            </a:xfrm>
            <a:prstGeom prst="rect">
              <a:avLst/>
            </a:prstGeom>
          </p:spPr>
        </p:pic>
      </p:grpSp>
      <p:pic>
        <p:nvPicPr>
          <p:cNvPr id="29" name="Vídeo 28">
            <a:hlinkClick r:id="" action="ppaction://media"/>
            <a:extLst>
              <a:ext uri="{FF2B5EF4-FFF2-40B4-BE49-F238E27FC236}">
                <a16:creationId xmlns:a16="http://schemas.microsoft.com/office/drawing/2014/main" id="{4E1D3194-FF28-B57E-F4EE-ECEB4084EA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6"/>
          <a:srcRect l="21875" r="21875"/>
          <a:stretch>
            <a:fillRect/>
          </a:stretch>
        </p:blipFill>
        <p:spPr>
          <a:xfrm>
            <a:off x="19754" y="5391769"/>
            <a:ext cx="1346930" cy="1346930"/>
          </a:xfrm>
          <a:prstGeom prst="ellipse">
            <a:avLst/>
          </a:prstGeom>
        </p:spPr>
      </p:pic>
    </p:spTree>
    <p:extLst>
      <p:ext uri="{BB962C8B-B14F-4D97-AF65-F5344CB8AC3E}">
        <p14:creationId xmlns:p14="http://schemas.microsoft.com/office/powerpoint/2010/main" val="374710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2009">
        <p159:morph option="byObject"/>
      </p:transition>
    </mc:Choice>
    <mc:Fallback>
      <p:transition spd="slow" advTm="22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9"/>
                </p:tgtEl>
              </p:cMediaNode>
            </p:video>
            <p:seq concurrent="1" nextAc="seek">
              <p:cTn id="26" restart="whenNotActive" fill="hold" evtFilter="cancelBubble" nodeType="interactiveSeq">
                <p:stCondLst>
                  <p:cond evt="onClick" delay="0">
                    <p:tgtEl>
                      <p:spTgt spid="2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Agrupar 1">
            <a:extLst>
              <a:ext uri="{FF2B5EF4-FFF2-40B4-BE49-F238E27FC236}">
                <a16:creationId xmlns:a16="http://schemas.microsoft.com/office/drawing/2014/main" id="{EC5EA29B-08AF-1BE3-E9E2-DBB289F8519E}"/>
              </a:ext>
            </a:extLst>
          </p:cNvPr>
          <p:cNvGrpSpPr/>
          <p:nvPr/>
        </p:nvGrpSpPr>
        <p:grpSpPr>
          <a:xfrm>
            <a:off x="-2351002" y="-2944265"/>
            <a:ext cx="16894000" cy="15547020"/>
            <a:chOff x="3581589" y="1023598"/>
            <a:chExt cx="2971609" cy="2855847"/>
          </a:xfrm>
        </p:grpSpPr>
        <p:grpSp>
          <p:nvGrpSpPr>
            <p:cNvPr id="3" name="Agrupar 2">
              <a:extLst>
                <a:ext uri="{FF2B5EF4-FFF2-40B4-BE49-F238E27FC236}">
                  <a16:creationId xmlns:a16="http://schemas.microsoft.com/office/drawing/2014/main" id="{722F1D0B-5F74-26CB-8C18-206E7A30BE15}"/>
                </a:ext>
              </a:extLst>
            </p:cNvPr>
            <p:cNvGrpSpPr/>
            <p:nvPr/>
          </p:nvGrpSpPr>
          <p:grpSpPr>
            <a:xfrm>
              <a:off x="3581589" y="1023598"/>
              <a:ext cx="2971609" cy="2855847"/>
              <a:chOff x="2423161" y="96520"/>
              <a:chExt cx="7345680" cy="6664957"/>
            </a:xfrm>
          </p:grpSpPr>
          <p:sp>
            <p:nvSpPr>
              <p:cNvPr id="6" name="Fluxograma: Conector 5">
                <a:extLst>
                  <a:ext uri="{FF2B5EF4-FFF2-40B4-BE49-F238E27FC236}">
                    <a16:creationId xmlns:a16="http://schemas.microsoft.com/office/drawing/2014/main" id="{916735AF-B695-A2B8-391E-41AD81DE07B7}"/>
                  </a:ext>
                </a:extLst>
              </p:cNvPr>
              <p:cNvSpPr/>
              <p:nvPr/>
            </p:nvSpPr>
            <p:spPr>
              <a:xfrm>
                <a:off x="2423161" y="96520"/>
                <a:ext cx="7345680" cy="6664957"/>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7" name="CaixaDeTexto 6">
                <a:extLst>
                  <a:ext uri="{FF2B5EF4-FFF2-40B4-BE49-F238E27FC236}">
                    <a16:creationId xmlns:a16="http://schemas.microsoft.com/office/drawing/2014/main" id="{5B0E546F-7AC0-AB8F-FCFF-C14B4C03E7C1}"/>
                  </a:ext>
                </a:extLst>
              </p:cNvPr>
              <p:cNvSpPr txBox="1"/>
              <p:nvPr/>
            </p:nvSpPr>
            <p:spPr>
              <a:xfrm>
                <a:off x="3445399" y="2010807"/>
                <a:ext cx="5301204" cy="277080"/>
              </a:xfrm>
              <a:prstGeom prst="rect">
                <a:avLst/>
              </a:prstGeom>
              <a:noFill/>
              <a:ln w="0">
                <a:noFill/>
              </a:ln>
            </p:spPr>
            <p:txBody>
              <a:bodyPr wrap="square">
                <a:spAutoFit/>
              </a:bodyPr>
              <a:lstStyle/>
              <a:p>
                <a:pPr algn="ctr"/>
                <a:r>
                  <a:rPr lang="pt-BR" sz="3600" b="1" dirty="0">
                    <a:solidFill>
                      <a:schemeClr val="bg1"/>
                    </a:solidFill>
                    <a:latin typeface="Helvetica Neue"/>
                  </a:rPr>
                  <a:t>TRANSFORM</a:t>
                </a:r>
              </a:p>
            </p:txBody>
          </p:sp>
        </p:grpSp>
        <p:pic>
          <p:nvPicPr>
            <p:cNvPr id="4" name="Gráfico 3" descr="Círculos com setas com preenchimento sólido">
              <a:extLst>
                <a:ext uri="{FF2B5EF4-FFF2-40B4-BE49-F238E27FC236}">
                  <a16:creationId xmlns:a16="http://schemas.microsoft.com/office/drawing/2014/main" id="{5D06B75D-2DCF-F019-81B4-8CA71366E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27019" y="1605892"/>
              <a:ext cx="280752" cy="280752"/>
            </a:xfrm>
            <a:prstGeom prst="rect">
              <a:avLst/>
            </a:prstGeom>
          </p:spPr>
        </p:pic>
      </p:grpSp>
      <p:grpSp>
        <p:nvGrpSpPr>
          <p:cNvPr id="27" name="Agrupar 26">
            <a:extLst>
              <a:ext uri="{FF2B5EF4-FFF2-40B4-BE49-F238E27FC236}">
                <a16:creationId xmlns:a16="http://schemas.microsoft.com/office/drawing/2014/main" id="{19B10B41-84D5-B7D5-6FB5-237EF158D734}"/>
              </a:ext>
            </a:extLst>
          </p:cNvPr>
          <p:cNvGrpSpPr/>
          <p:nvPr/>
        </p:nvGrpSpPr>
        <p:grpSpPr>
          <a:xfrm>
            <a:off x="1233796" y="2244050"/>
            <a:ext cx="9724402" cy="3847452"/>
            <a:chOff x="126437" y="2123082"/>
            <a:chExt cx="9724402" cy="3847452"/>
          </a:xfrm>
        </p:grpSpPr>
        <p:pic>
          <p:nvPicPr>
            <p:cNvPr id="12" name="Imagem 11">
              <a:extLst>
                <a:ext uri="{FF2B5EF4-FFF2-40B4-BE49-F238E27FC236}">
                  <a16:creationId xmlns:a16="http://schemas.microsoft.com/office/drawing/2014/main" id="{25C98CEB-1D89-E329-5315-5E7E1A4F2A24}"/>
                </a:ext>
              </a:extLst>
            </p:cNvPr>
            <p:cNvPicPr>
              <a:picLocks noChangeAspect="1"/>
            </p:cNvPicPr>
            <p:nvPr/>
          </p:nvPicPr>
          <p:blipFill>
            <a:blip r:embed="rId8"/>
            <a:stretch>
              <a:fillRect/>
            </a:stretch>
          </p:blipFill>
          <p:spPr>
            <a:xfrm>
              <a:off x="126437" y="2123083"/>
              <a:ext cx="6545037" cy="1985994"/>
            </a:xfrm>
            <a:prstGeom prst="rect">
              <a:avLst/>
            </a:prstGeom>
          </p:spPr>
        </p:pic>
        <p:pic>
          <p:nvPicPr>
            <p:cNvPr id="15" name="Imagem 14">
              <a:extLst>
                <a:ext uri="{FF2B5EF4-FFF2-40B4-BE49-F238E27FC236}">
                  <a16:creationId xmlns:a16="http://schemas.microsoft.com/office/drawing/2014/main" id="{7B2F8281-53D8-AF5E-FB92-07E40E699242}"/>
                </a:ext>
              </a:extLst>
            </p:cNvPr>
            <p:cNvPicPr>
              <a:picLocks noChangeAspect="1"/>
            </p:cNvPicPr>
            <p:nvPr/>
          </p:nvPicPr>
          <p:blipFill>
            <a:blip r:embed="rId9"/>
            <a:stretch>
              <a:fillRect/>
            </a:stretch>
          </p:blipFill>
          <p:spPr>
            <a:xfrm>
              <a:off x="126438" y="4109077"/>
              <a:ext cx="6545036" cy="1861457"/>
            </a:xfrm>
            <a:prstGeom prst="rect">
              <a:avLst/>
            </a:prstGeom>
          </p:spPr>
        </p:pic>
        <p:pic>
          <p:nvPicPr>
            <p:cNvPr id="22" name="Imagem 21">
              <a:extLst>
                <a:ext uri="{FF2B5EF4-FFF2-40B4-BE49-F238E27FC236}">
                  <a16:creationId xmlns:a16="http://schemas.microsoft.com/office/drawing/2014/main" id="{10E61E97-7057-C158-77E4-06AD6021A575}"/>
                </a:ext>
              </a:extLst>
            </p:cNvPr>
            <p:cNvPicPr>
              <a:picLocks noChangeAspect="1"/>
            </p:cNvPicPr>
            <p:nvPr/>
          </p:nvPicPr>
          <p:blipFill>
            <a:blip r:embed="rId10"/>
            <a:stretch>
              <a:fillRect/>
            </a:stretch>
          </p:blipFill>
          <p:spPr>
            <a:xfrm>
              <a:off x="6671474" y="2123082"/>
              <a:ext cx="3179365" cy="1985993"/>
            </a:xfrm>
            <a:prstGeom prst="rect">
              <a:avLst/>
            </a:prstGeom>
          </p:spPr>
        </p:pic>
        <p:pic>
          <p:nvPicPr>
            <p:cNvPr id="24" name="Imagem 23">
              <a:extLst>
                <a:ext uri="{FF2B5EF4-FFF2-40B4-BE49-F238E27FC236}">
                  <a16:creationId xmlns:a16="http://schemas.microsoft.com/office/drawing/2014/main" id="{6FFC76F0-8AA2-3D40-5D79-A965ED63CF72}"/>
                </a:ext>
              </a:extLst>
            </p:cNvPr>
            <p:cNvPicPr>
              <a:picLocks noChangeAspect="1"/>
            </p:cNvPicPr>
            <p:nvPr/>
          </p:nvPicPr>
          <p:blipFill>
            <a:blip r:embed="rId11"/>
            <a:stretch>
              <a:fillRect/>
            </a:stretch>
          </p:blipFill>
          <p:spPr>
            <a:xfrm>
              <a:off x="6671474" y="4092886"/>
              <a:ext cx="3179365" cy="1877648"/>
            </a:xfrm>
            <a:prstGeom prst="rect">
              <a:avLst/>
            </a:prstGeom>
          </p:spPr>
        </p:pic>
      </p:grpSp>
      <p:sp>
        <p:nvSpPr>
          <p:cNvPr id="28" name="Retângulo 27">
            <a:extLst>
              <a:ext uri="{FF2B5EF4-FFF2-40B4-BE49-F238E27FC236}">
                <a16:creationId xmlns:a16="http://schemas.microsoft.com/office/drawing/2014/main" id="{D51BADF1-B7AE-0ECA-59E3-25CB184D36DF}"/>
              </a:ext>
            </a:extLst>
          </p:cNvPr>
          <p:cNvSpPr/>
          <p:nvPr/>
        </p:nvSpPr>
        <p:spPr>
          <a:xfrm>
            <a:off x="4317332" y="3956032"/>
            <a:ext cx="1524000"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ângulo 28">
            <a:extLst>
              <a:ext uri="{FF2B5EF4-FFF2-40B4-BE49-F238E27FC236}">
                <a16:creationId xmlns:a16="http://schemas.microsoft.com/office/drawing/2014/main" id="{4DC3FFFE-3719-9F80-FF8A-999202728BC3}"/>
              </a:ext>
            </a:extLst>
          </p:cNvPr>
          <p:cNvSpPr/>
          <p:nvPr/>
        </p:nvSpPr>
        <p:spPr>
          <a:xfrm>
            <a:off x="7778833" y="3943350"/>
            <a:ext cx="1524000"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29">
            <a:extLst>
              <a:ext uri="{FF2B5EF4-FFF2-40B4-BE49-F238E27FC236}">
                <a16:creationId xmlns:a16="http://schemas.microsoft.com/office/drawing/2014/main" id="{CEECEEE5-C17A-52A9-FE28-A40B0120B3D0}"/>
              </a:ext>
            </a:extLst>
          </p:cNvPr>
          <p:cNvSpPr/>
          <p:nvPr/>
        </p:nvSpPr>
        <p:spPr>
          <a:xfrm>
            <a:off x="6095997" y="5792677"/>
            <a:ext cx="1524000"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715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627">
        <p159:morph option="byObject"/>
      </p:transition>
    </mc:Choice>
    <mc:Fallback>
      <p:transition spd="slow" advTm="9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y Blue Background For PowerPoint Abstract And Textures, 44% OFF">
            <a:extLst>
              <a:ext uri="{FF2B5EF4-FFF2-40B4-BE49-F238E27FC236}">
                <a16:creationId xmlns:a16="http://schemas.microsoft.com/office/drawing/2014/main" id="{1F4182C3-503C-613C-99BB-53A7ED211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204A936-C560-718D-56F8-C9464AE66DE7}"/>
              </a:ext>
            </a:extLst>
          </p:cNvPr>
          <p:cNvPicPr>
            <a:picLocks noChangeAspect="1"/>
          </p:cNvPicPr>
          <p:nvPr/>
        </p:nvPicPr>
        <p:blipFill>
          <a:blip r:embed="rId4"/>
          <a:stretch>
            <a:fillRect/>
          </a:stretch>
        </p:blipFill>
        <p:spPr>
          <a:xfrm>
            <a:off x="259787" y="188502"/>
            <a:ext cx="1106897" cy="1106897"/>
          </a:xfrm>
          <a:prstGeom prst="rect">
            <a:avLst/>
          </a:prstGeom>
        </p:spPr>
      </p:pic>
      <p:pic>
        <p:nvPicPr>
          <p:cNvPr id="1034" name="Picture 10" descr="CU Boulder Chancellor Search | University of Colorado">
            <a:extLst>
              <a:ext uri="{FF2B5EF4-FFF2-40B4-BE49-F238E27FC236}">
                <a16:creationId xmlns:a16="http://schemas.microsoft.com/office/drawing/2014/main" id="{C16AC9CA-E540-1F92-5976-CE2884A6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532" y="0"/>
            <a:ext cx="3387468" cy="1295399"/>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Agrupar 54">
            <a:extLst>
              <a:ext uri="{FF2B5EF4-FFF2-40B4-BE49-F238E27FC236}">
                <a16:creationId xmlns:a16="http://schemas.microsoft.com/office/drawing/2014/main" id="{C4AD4FB4-AB1E-688C-DA12-55EF052D74A6}"/>
              </a:ext>
            </a:extLst>
          </p:cNvPr>
          <p:cNvGrpSpPr/>
          <p:nvPr/>
        </p:nvGrpSpPr>
        <p:grpSpPr>
          <a:xfrm>
            <a:off x="-2351002" y="-2944265"/>
            <a:ext cx="16894000" cy="15547020"/>
            <a:chOff x="3581589" y="1023598"/>
            <a:chExt cx="2971609" cy="2855847"/>
          </a:xfrm>
        </p:grpSpPr>
        <p:grpSp>
          <p:nvGrpSpPr>
            <p:cNvPr id="56" name="Agrupar 55">
              <a:extLst>
                <a:ext uri="{FF2B5EF4-FFF2-40B4-BE49-F238E27FC236}">
                  <a16:creationId xmlns:a16="http://schemas.microsoft.com/office/drawing/2014/main" id="{3113C813-4A62-C1A2-6496-4AD4D0596DFF}"/>
                </a:ext>
              </a:extLst>
            </p:cNvPr>
            <p:cNvGrpSpPr/>
            <p:nvPr/>
          </p:nvGrpSpPr>
          <p:grpSpPr>
            <a:xfrm>
              <a:off x="3581589" y="1023598"/>
              <a:ext cx="2971609" cy="2855847"/>
              <a:chOff x="2423161" y="96520"/>
              <a:chExt cx="7345680" cy="6664957"/>
            </a:xfrm>
          </p:grpSpPr>
          <p:sp>
            <p:nvSpPr>
              <p:cNvPr id="58" name="Fluxograma: Conector 57">
                <a:extLst>
                  <a:ext uri="{FF2B5EF4-FFF2-40B4-BE49-F238E27FC236}">
                    <a16:creationId xmlns:a16="http://schemas.microsoft.com/office/drawing/2014/main" id="{A3C6BE5E-BEA6-7394-89DD-00D6F55A2188}"/>
                  </a:ext>
                </a:extLst>
              </p:cNvPr>
              <p:cNvSpPr/>
              <p:nvPr/>
            </p:nvSpPr>
            <p:spPr>
              <a:xfrm>
                <a:off x="2423161" y="96520"/>
                <a:ext cx="7345680" cy="6664957"/>
              </a:xfrm>
              <a:prstGeom prst="flowChartConnector">
                <a:avLst/>
              </a:prstGeom>
              <a:solidFill>
                <a:srgbClr val="000431">
                  <a:alpha val="22000"/>
                </a:srgbClr>
              </a:solidFill>
              <a:ln w="857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000431"/>
                  </a:solidFill>
                </a:endParaRPr>
              </a:p>
            </p:txBody>
          </p:sp>
          <p:sp>
            <p:nvSpPr>
              <p:cNvPr id="59" name="CaixaDeTexto 58">
                <a:extLst>
                  <a:ext uri="{FF2B5EF4-FFF2-40B4-BE49-F238E27FC236}">
                    <a16:creationId xmlns:a16="http://schemas.microsoft.com/office/drawing/2014/main" id="{08AA9594-A282-9636-9409-65B4E4A2941F}"/>
                  </a:ext>
                </a:extLst>
              </p:cNvPr>
              <p:cNvSpPr txBox="1"/>
              <p:nvPr/>
            </p:nvSpPr>
            <p:spPr>
              <a:xfrm>
                <a:off x="3445399" y="2010807"/>
                <a:ext cx="5301204" cy="277080"/>
              </a:xfrm>
              <a:prstGeom prst="rect">
                <a:avLst/>
              </a:prstGeom>
              <a:noFill/>
              <a:ln w="0">
                <a:noFill/>
              </a:ln>
            </p:spPr>
            <p:txBody>
              <a:bodyPr wrap="square">
                <a:spAutoFit/>
              </a:bodyPr>
              <a:lstStyle/>
              <a:p>
                <a:pPr algn="ctr"/>
                <a:r>
                  <a:rPr lang="pt-BR" sz="3600" b="1" dirty="0">
                    <a:solidFill>
                      <a:schemeClr val="bg1"/>
                    </a:solidFill>
                    <a:latin typeface="Helvetica Neue"/>
                  </a:rPr>
                  <a:t>TRANSFORM</a:t>
                </a:r>
              </a:p>
            </p:txBody>
          </p:sp>
        </p:grpSp>
        <p:pic>
          <p:nvPicPr>
            <p:cNvPr id="57" name="Gráfico 56" descr="Círculos com setas com preenchimento sólido">
              <a:extLst>
                <a:ext uri="{FF2B5EF4-FFF2-40B4-BE49-F238E27FC236}">
                  <a16:creationId xmlns:a16="http://schemas.microsoft.com/office/drawing/2014/main" id="{3254483B-CDD4-FE24-B716-3FD08412BF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27019" y="1605892"/>
              <a:ext cx="280752" cy="280752"/>
            </a:xfrm>
            <a:prstGeom prst="rect">
              <a:avLst/>
            </a:prstGeom>
          </p:spPr>
        </p:pic>
      </p:grpSp>
      <p:pic>
        <p:nvPicPr>
          <p:cNvPr id="60" name="Imagem 59">
            <a:extLst>
              <a:ext uri="{FF2B5EF4-FFF2-40B4-BE49-F238E27FC236}">
                <a16:creationId xmlns:a16="http://schemas.microsoft.com/office/drawing/2014/main" id="{ABCD7902-2B39-0B58-E117-0AEBE72D6B07}"/>
              </a:ext>
            </a:extLst>
          </p:cNvPr>
          <p:cNvPicPr>
            <a:picLocks noChangeAspect="1"/>
          </p:cNvPicPr>
          <p:nvPr/>
        </p:nvPicPr>
        <p:blipFill>
          <a:blip r:embed="rId8"/>
          <a:stretch>
            <a:fillRect/>
          </a:stretch>
        </p:blipFill>
        <p:spPr>
          <a:xfrm>
            <a:off x="259787" y="2469355"/>
            <a:ext cx="1867395" cy="2114550"/>
          </a:xfrm>
          <a:prstGeom prst="rect">
            <a:avLst/>
          </a:prstGeom>
        </p:spPr>
      </p:pic>
      <p:pic>
        <p:nvPicPr>
          <p:cNvPr id="61" name="Imagem 60">
            <a:extLst>
              <a:ext uri="{FF2B5EF4-FFF2-40B4-BE49-F238E27FC236}">
                <a16:creationId xmlns:a16="http://schemas.microsoft.com/office/drawing/2014/main" id="{09C0DFCF-86EB-4116-CCFE-542F50F7136A}"/>
              </a:ext>
            </a:extLst>
          </p:cNvPr>
          <p:cNvPicPr>
            <a:picLocks noChangeAspect="1"/>
          </p:cNvPicPr>
          <p:nvPr/>
        </p:nvPicPr>
        <p:blipFill>
          <a:blip r:embed="rId9"/>
          <a:stretch>
            <a:fillRect/>
          </a:stretch>
        </p:blipFill>
        <p:spPr>
          <a:xfrm>
            <a:off x="2708206" y="2469355"/>
            <a:ext cx="1848344" cy="2115751"/>
          </a:xfrm>
          <a:prstGeom prst="rect">
            <a:avLst/>
          </a:prstGeom>
        </p:spPr>
      </p:pic>
      <p:pic>
        <p:nvPicPr>
          <p:cNvPr id="62" name="Imagem 61">
            <a:extLst>
              <a:ext uri="{FF2B5EF4-FFF2-40B4-BE49-F238E27FC236}">
                <a16:creationId xmlns:a16="http://schemas.microsoft.com/office/drawing/2014/main" id="{B758EEFB-5BC5-B3DB-6FA5-8282FF7D83E4}"/>
              </a:ext>
            </a:extLst>
          </p:cNvPr>
          <p:cNvPicPr>
            <a:picLocks noChangeAspect="1"/>
          </p:cNvPicPr>
          <p:nvPr/>
        </p:nvPicPr>
        <p:blipFill>
          <a:blip r:embed="rId10"/>
          <a:stretch>
            <a:fillRect/>
          </a:stretch>
        </p:blipFill>
        <p:spPr>
          <a:xfrm>
            <a:off x="5118523" y="2469355"/>
            <a:ext cx="1886446" cy="2114550"/>
          </a:xfrm>
          <a:prstGeom prst="rect">
            <a:avLst/>
          </a:prstGeom>
        </p:spPr>
      </p:pic>
      <p:sp>
        <p:nvSpPr>
          <p:cNvPr id="63" name="Retângulo: Cantos Arredondados 62">
            <a:extLst>
              <a:ext uri="{FF2B5EF4-FFF2-40B4-BE49-F238E27FC236}">
                <a16:creationId xmlns:a16="http://schemas.microsoft.com/office/drawing/2014/main" id="{91FA51E1-EE80-EF47-2DA4-FC5613D4A954}"/>
              </a:ext>
            </a:extLst>
          </p:cNvPr>
          <p:cNvSpPr/>
          <p:nvPr/>
        </p:nvSpPr>
        <p:spPr>
          <a:xfrm>
            <a:off x="259786" y="4788585"/>
            <a:ext cx="4044033" cy="502445"/>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öhne"/>
              </a:rPr>
              <a:t>SMALL AMOUNT OF MISSING DATA</a:t>
            </a:r>
          </a:p>
        </p:txBody>
      </p:sp>
      <p:sp>
        <p:nvSpPr>
          <p:cNvPr id="1024" name="Retângulo 1023">
            <a:extLst>
              <a:ext uri="{FF2B5EF4-FFF2-40B4-BE49-F238E27FC236}">
                <a16:creationId xmlns:a16="http://schemas.microsoft.com/office/drawing/2014/main" id="{DF155656-8FE8-DEF3-0857-F72F8F666F06}"/>
              </a:ext>
            </a:extLst>
          </p:cNvPr>
          <p:cNvSpPr/>
          <p:nvPr/>
        </p:nvSpPr>
        <p:spPr>
          <a:xfrm>
            <a:off x="259786" y="4297212"/>
            <a:ext cx="1867395"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tângulo 1024">
            <a:extLst>
              <a:ext uri="{FF2B5EF4-FFF2-40B4-BE49-F238E27FC236}">
                <a16:creationId xmlns:a16="http://schemas.microsoft.com/office/drawing/2014/main" id="{14D54054-C770-A28D-EA42-65C37EC692F5}"/>
              </a:ext>
            </a:extLst>
          </p:cNvPr>
          <p:cNvSpPr/>
          <p:nvPr/>
        </p:nvSpPr>
        <p:spPr>
          <a:xfrm>
            <a:off x="2689155" y="4299592"/>
            <a:ext cx="1867395"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Retângulo 1025">
            <a:extLst>
              <a:ext uri="{FF2B5EF4-FFF2-40B4-BE49-F238E27FC236}">
                <a16:creationId xmlns:a16="http://schemas.microsoft.com/office/drawing/2014/main" id="{69AE7A18-EF7D-AC13-2875-B7F0AAC681BC}"/>
              </a:ext>
            </a:extLst>
          </p:cNvPr>
          <p:cNvSpPr/>
          <p:nvPr/>
        </p:nvSpPr>
        <p:spPr>
          <a:xfrm>
            <a:off x="5137574" y="4297211"/>
            <a:ext cx="1867395" cy="2866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Igual a 1026">
            <a:extLst>
              <a:ext uri="{FF2B5EF4-FFF2-40B4-BE49-F238E27FC236}">
                <a16:creationId xmlns:a16="http://schemas.microsoft.com/office/drawing/2014/main" id="{5CC2C90E-CDC7-C326-61B9-19B88B9A53B0}"/>
              </a:ext>
            </a:extLst>
          </p:cNvPr>
          <p:cNvSpPr/>
          <p:nvPr/>
        </p:nvSpPr>
        <p:spPr>
          <a:xfrm>
            <a:off x="4367211" y="4854590"/>
            <a:ext cx="561975" cy="374376"/>
          </a:xfrm>
          <a:prstGeom prst="mathEqua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Retângulo: Cantos Arredondados 1028">
            <a:extLst>
              <a:ext uri="{FF2B5EF4-FFF2-40B4-BE49-F238E27FC236}">
                <a16:creationId xmlns:a16="http://schemas.microsoft.com/office/drawing/2014/main" id="{B8AA4CFF-0A67-A52A-78D3-C6DA5843281E}"/>
              </a:ext>
            </a:extLst>
          </p:cNvPr>
          <p:cNvSpPr/>
          <p:nvPr/>
        </p:nvSpPr>
        <p:spPr>
          <a:xfrm>
            <a:off x="5118524" y="4775336"/>
            <a:ext cx="1886446" cy="502445"/>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öhne"/>
              </a:rPr>
              <a:t>ROWS</a:t>
            </a:r>
          </a:p>
        </p:txBody>
      </p:sp>
      <p:pic>
        <p:nvPicPr>
          <p:cNvPr id="1030" name="Gráfico 1029" descr="Fechar com preenchimento sólido">
            <a:extLst>
              <a:ext uri="{FF2B5EF4-FFF2-40B4-BE49-F238E27FC236}">
                <a16:creationId xmlns:a16="http://schemas.microsoft.com/office/drawing/2014/main" id="{36369826-BBD5-7FD1-3FDD-680BBC77F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52413" y="4797958"/>
            <a:ext cx="431008" cy="431008"/>
          </a:xfrm>
          <a:prstGeom prst="rect">
            <a:avLst/>
          </a:prstGeom>
        </p:spPr>
      </p:pic>
      <p:sp>
        <p:nvSpPr>
          <p:cNvPr id="1031" name="CaixaDeTexto 1030">
            <a:extLst>
              <a:ext uri="{FF2B5EF4-FFF2-40B4-BE49-F238E27FC236}">
                <a16:creationId xmlns:a16="http://schemas.microsoft.com/office/drawing/2014/main" id="{56F9A201-9392-F211-C161-FAA997DFE39E}"/>
              </a:ext>
            </a:extLst>
          </p:cNvPr>
          <p:cNvSpPr txBox="1"/>
          <p:nvPr/>
        </p:nvSpPr>
        <p:spPr>
          <a:xfrm>
            <a:off x="8055102" y="2121378"/>
            <a:ext cx="3311268" cy="400110"/>
          </a:xfrm>
          <a:prstGeom prst="rect">
            <a:avLst/>
          </a:prstGeom>
          <a:noFill/>
        </p:spPr>
        <p:txBody>
          <a:bodyPr wrap="square" rtlCol="0">
            <a:spAutoFit/>
          </a:bodyPr>
          <a:lstStyle/>
          <a:p>
            <a:r>
              <a:rPr lang="en-US" sz="2000" b="1" u="sng" dirty="0">
                <a:solidFill>
                  <a:schemeClr val="bg1"/>
                </a:solidFill>
                <a:latin typeface="Söhne"/>
              </a:rPr>
              <a:t>OTHER TRANSFORMATIONS</a:t>
            </a:r>
          </a:p>
        </p:txBody>
      </p:sp>
      <p:sp>
        <p:nvSpPr>
          <p:cNvPr id="1032" name="CaixaDeTexto 1031">
            <a:extLst>
              <a:ext uri="{FF2B5EF4-FFF2-40B4-BE49-F238E27FC236}">
                <a16:creationId xmlns:a16="http://schemas.microsoft.com/office/drawing/2014/main" id="{268489E8-32FD-7B21-26EA-748EFF38E064}"/>
              </a:ext>
            </a:extLst>
          </p:cNvPr>
          <p:cNvSpPr txBox="1"/>
          <p:nvPr/>
        </p:nvSpPr>
        <p:spPr>
          <a:xfrm>
            <a:off x="7242436" y="2653499"/>
            <a:ext cx="4962522" cy="369332"/>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solidFill>
                  <a:schemeClr val="bg1"/>
                </a:solidFill>
                <a:latin typeface="Söhne"/>
              </a:rPr>
              <a:t>CONVERT VARIABLES DATA AND TIME</a:t>
            </a:r>
          </a:p>
        </p:txBody>
      </p:sp>
      <p:sp>
        <p:nvSpPr>
          <p:cNvPr id="1033" name="CaixaDeTexto 1032">
            <a:extLst>
              <a:ext uri="{FF2B5EF4-FFF2-40B4-BE49-F238E27FC236}">
                <a16:creationId xmlns:a16="http://schemas.microsoft.com/office/drawing/2014/main" id="{E9DE1F5D-D262-0295-E099-B46E754988AB}"/>
              </a:ext>
            </a:extLst>
          </p:cNvPr>
          <p:cNvSpPr txBox="1"/>
          <p:nvPr/>
        </p:nvSpPr>
        <p:spPr>
          <a:xfrm>
            <a:off x="7229475" y="3154842"/>
            <a:ext cx="4962522" cy="646331"/>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solidFill>
                  <a:schemeClr val="bg1"/>
                </a:solidFill>
                <a:latin typeface="Söhne"/>
              </a:rPr>
              <a:t>CONVERT VARIABLES TO FACTOR AND LOGICAL TYPES</a:t>
            </a:r>
          </a:p>
        </p:txBody>
      </p:sp>
      <p:sp>
        <p:nvSpPr>
          <p:cNvPr id="1035" name="CaixaDeTexto 1034">
            <a:extLst>
              <a:ext uri="{FF2B5EF4-FFF2-40B4-BE49-F238E27FC236}">
                <a16:creationId xmlns:a16="http://schemas.microsoft.com/office/drawing/2014/main" id="{A1652EA1-3BFA-45AA-B871-12156BDC9110}"/>
              </a:ext>
            </a:extLst>
          </p:cNvPr>
          <p:cNvSpPr txBox="1"/>
          <p:nvPr/>
        </p:nvSpPr>
        <p:spPr>
          <a:xfrm>
            <a:off x="7242434" y="3870332"/>
            <a:ext cx="4962524" cy="369332"/>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solidFill>
                  <a:schemeClr val="bg1"/>
                </a:solidFill>
                <a:latin typeface="Söhne"/>
              </a:rPr>
              <a:t>REMOVING UNNECESSARY COLUMNS</a:t>
            </a:r>
          </a:p>
        </p:txBody>
      </p:sp>
    </p:spTree>
    <p:extLst>
      <p:ext uri="{BB962C8B-B14F-4D97-AF65-F5344CB8AC3E}">
        <p14:creationId xmlns:p14="http://schemas.microsoft.com/office/powerpoint/2010/main" val="91054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2445">
        <p159:morph option="byObject"/>
      </p:transition>
    </mc:Choice>
    <mc:Fallback>
      <p:transition spd="slow" advTm="424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up)">
                                      <p:cBhvr>
                                        <p:cTn id="11" dur="500"/>
                                        <p:tgtEl>
                                          <p:spTgt spid="6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up)">
                                      <p:cBhvr>
                                        <p:cTn id="15" dur="500"/>
                                        <p:tgtEl>
                                          <p:spTgt spid="62"/>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024"/>
                                        </p:tgtEl>
                                        <p:attrNameLst>
                                          <p:attrName>style.visibility</p:attrName>
                                        </p:attrNameLst>
                                      </p:cBhvr>
                                      <p:to>
                                        <p:strVal val="visible"/>
                                      </p:to>
                                    </p:set>
                                    <p:anim calcmode="lin" valueType="num">
                                      <p:cBhvr additive="base">
                                        <p:cTn id="19" dur="500" fill="hold"/>
                                        <p:tgtEl>
                                          <p:spTgt spid="1024"/>
                                        </p:tgtEl>
                                        <p:attrNameLst>
                                          <p:attrName>ppt_x</p:attrName>
                                        </p:attrNameLst>
                                      </p:cBhvr>
                                      <p:tavLst>
                                        <p:tav tm="0">
                                          <p:val>
                                            <p:strVal val="#ppt_x"/>
                                          </p:val>
                                        </p:tav>
                                        <p:tav tm="100000">
                                          <p:val>
                                            <p:strVal val="#ppt_x"/>
                                          </p:val>
                                        </p:tav>
                                      </p:tavLst>
                                    </p:anim>
                                    <p:anim calcmode="lin" valueType="num">
                                      <p:cBhvr additive="base">
                                        <p:cTn id="20" dur="500" fill="hold"/>
                                        <p:tgtEl>
                                          <p:spTgt spid="102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025"/>
                                        </p:tgtEl>
                                        <p:attrNameLst>
                                          <p:attrName>style.visibility</p:attrName>
                                        </p:attrNameLst>
                                      </p:cBhvr>
                                      <p:to>
                                        <p:strVal val="visible"/>
                                      </p:to>
                                    </p:set>
                                    <p:anim calcmode="lin" valueType="num">
                                      <p:cBhvr additive="base">
                                        <p:cTn id="24" dur="500" fill="hold"/>
                                        <p:tgtEl>
                                          <p:spTgt spid="1025"/>
                                        </p:tgtEl>
                                        <p:attrNameLst>
                                          <p:attrName>ppt_x</p:attrName>
                                        </p:attrNameLst>
                                      </p:cBhvr>
                                      <p:tavLst>
                                        <p:tav tm="0">
                                          <p:val>
                                            <p:strVal val="#ppt_x"/>
                                          </p:val>
                                        </p:tav>
                                        <p:tav tm="100000">
                                          <p:val>
                                            <p:strVal val="#ppt_x"/>
                                          </p:val>
                                        </p:tav>
                                      </p:tavLst>
                                    </p:anim>
                                    <p:anim calcmode="lin" valueType="num">
                                      <p:cBhvr additive="base">
                                        <p:cTn id="25" dur="500" fill="hold"/>
                                        <p:tgtEl>
                                          <p:spTgt spid="102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additive="base">
                                        <p:cTn id="29" dur="500" fill="hold"/>
                                        <p:tgtEl>
                                          <p:spTgt spid="1026"/>
                                        </p:tgtEl>
                                        <p:attrNameLst>
                                          <p:attrName>ppt_x</p:attrName>
                                        </p:attrNameLst>
                                      </p:cBhvr>
                                      <p:tavLst>
                                        <p:tav tm="0">
                                          <p:val>
                                            <p:strVal val="#ppt_x"/>
                                          </p:val>
                                        </p:tav>
                                        <p:tav tm="100000">
                                          <p:val>
                                            <p:strVal val="#ppt_x"/>
                                          </p:val>
                                        </p:tav>
                                      </p:tavLst>
                                    </p:anim>
                                    <p:anim calcmode="lin" valueType="num">
                                      <p:cBhvr additive="base">
                                        <p:cTn id="30" dur="500" fill="hold"/>
                                        <p:tgtEl>
                                          <p:spTgt spid="102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42" presetClass="entr" presetSubtype="0" fill="hold" grpId="0" nodeType="afterEffect">
                                  <p:stCondLst>
                                    <p:cond delay="0"/>
                                  </p:stCondLst>
                                  <p:childTnLst>
                                    <p:set>
                                      <p:cBhvr>
                                        <p:cTn id="39" dur="1" fill="hold">
                                          <p:stCondLst>
                                            <p:cond delay="0"/>
                                          </p:stCondLst>
                                        </p:cTn>
                                        <p:tgtEl>
                                          <p:spTgt spid="1027"/>
                                        </p:tgtEl>
                                        <p:attrNameLst>
                                          <p:attrName>style.visibility</p:attrName>
                                        </p:attrNameLst>
                                      </p:cBhvr>
                                      <p:to>
                                        <p:strVal val="visible"/>
                                      </p:to>
                                    </p:set>
                                    <p:animEffect transition="in" filter="fade">
                                      <p:cBhvr>
                                        <p:cTn id="40" dur="1000"/>
                                        <p:tgtEl>
                                          <p:spTgt spid="1027"/>
                                        </p:tgtEl>
                                      </p:cBhvr>
                                    </p:animEffect>
                                    <p:anim calcmode="lin" valueType="num">
                                      <p:cBhvr>
                                        <p:cTn id="41" dur="1000" fill="hold"/>
                                        <p:tgtEl>
                                          <p:spTgt spid="1027"/>
                                        </p:tgtEl>
                                        <p:attrNameLst>
                                          <p:attrName>ppt_x</p:attrName>
                                        </p:attrNameLst>
                                      </p:cBhvr>
                                      <p:tavLst>
                                        <p:tav tm="0">
                                          <p:val>
                                            <p:strVal val="#ppt_x"/>
                                          </p:val>
                                        </p:tav>
                                        <p:tav tm="100000">
                                          <p:val>
                                            <p:strVal val="#ppt_x"/>
                                          </p:val>
                                        </p:tav>
                                      </p:tavLst>
                                    </p:anim>
                                    <p:anim calcmode="lin" valueType="num">
                                      <p:cBhvr>
                                        <p:cTn id="42" dur="1000" fill="hold"/>
                                        <p:tgtEl>
                                          <p:spTgt spid="1027"/>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1000"/>
                                        <p:tgtEl>
                                          <p:spTgt spid="1029"/>
                                        </p:tgtEl>
                                      </p:cBhvr>
                                    </p:animEffect>
                                    <p:anim calcmode="lin" valueType="num">
                                      <p:cBhvr>
                                        <p:cTn id="47" dur="1000" fill="hold"/>
                                        <p:tgtEl>
                                          <p:spTgt spid="1029"/>
                                        </p:tgtEl>
                                        <p:attrNameLst>
                                          <p:attrName>ppt_x</p:attrName>
                                        </p:attrNameLst>
                                      </p:cBhvr>
                                      <p:tavLst>
                                        <p:tav tm="0">
                                          <p:val>
                                            <p:strVal val="#ppt_x"/>
                                          </p:val>
                                        </p:tav>
                                        <p:tav tm="100000">
                                          <p:val>
                                            <p:strVal val="#ppt_x"/>
                                          </p:val>
                                        </p:tav>
                                      </p:tavLst>
                                    </p:anim>
                                    <p:anim calcmode="lin" valueType="num">
                                      <p:cBhvr>
                                        <p:cTn id="48" dur="1000" fill="hold"/>
                                        <p:tgtEl>
                                          <p:spTgt spid="1029"/>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42" presetClass="entr" presetSubtype="0" fill="hold" nodeType="after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1000"/>
                                        <p:tgtEl>
                                          <p:spTgt spid="1030"/>
                                        </p:tgtEl>
                                      </p:cBhvr>
                                    </p:animEffect>
                                    <p:anim calcmode="lin" valueType="num">
                                      <p:cBhvr>
                                        <p:cTn id="53" dur="1000" fill="hold"/>
                                        <p:tgtEl>
                                          <p:spTgt spid="1030"/>
                                        </p:tgtEl>
                                        <p:attrNameLst>
                                          <p:attrName>ppt_x</p:attrName>
                                        </p:attrNameLst>
                                      </p:cBhvr>
                                      <p:tavLst>
                                        <p:tav tm="0">
                                          <p:val>
                                            <p:strVal val="#ppt_x"/>
                                          </p:val>
                                        </p:tav>
                                        <p:tav tm="100000">
                                          <p:val>
                                            <p:strVal val="#ppt_x"/>
                                          </p:val>
                                        </p:tav>
                                      </p:tavLst>
                                    </p:anim>
                                    <p:anim calcmode="lin" valueType="num">
                                      <p:cBhvr>
                                        <p:cTn id="54" dur="1000" fill="hold"/>
                                        <p:tgtEl>
                                          <p:spTgt spid="1030"/>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22" presetClass="entr" presetSubtype="4" fill="hold" grpId="0" nodeType="afterEffect">
                                  <p:stCondLst>
                                    <p:cond delay="0"/>
                                  </p:stCondLst>
                                  <p:childTnLst>
                                    <p:set>
                                      <p:cBhvr>
                                        <p:cTn id="57" dur="1" fill="hold">
                                          <p:stCondLst>
                                            <p:cond delay="0"/>
                                          </p:stCondLst>
                                        </p:cTn>
                                        <p:tgtEl>
                                          <p:spTgt spid="1031"/>
                                        </p:tgtEl>
                                        <p:attrNameLst>
                                          <p:attrName>style.visibility</p:attrName>
                                        </p:attrNameLst>
                                      </p:cBhvr>
                                      <p:to>
                                        <p:strVal val="visible"/>
                                      </p:to>
                                    </p:set>
                                    <p:animEffect transition="in" filter="wipe(down)">
                                      <p:cBhvr>
                                        <p:cTn id="58" dur="500"/>
                                        <p:tgtEl>
                                          <p:spTgt spid="1031"/>
                                        </p:tgtEl>
                                      </p:cBhvr>
                                    </p:animEffect>
                                  </p:childTnLst>
                                </p:cTn>
                              </p:par>
                            </p:childTnLst>
                          </p:cTn>
                        </p:par>
                        <p:par>
                          <p:cTn id="59" fill="hold">
                            <p:stCondLst>
                              <p:cond delay="7500"/>
                            </p:stCondLst>
                            <p:childTnLst>
                              <p:par>
                                <p:cTn id="60" presetID="22" presetClass="entr" presetSubtype="4" fill="hold" grpId="0" nodeType="afterEffect">
                                  <p:stCondLst>
                                    <p:cond delay="0"/>
                                  </p:stCondLst>
                                  <p:childTnLst>
                                    <p:set>
                                      <p:cBhvr>
                                        <p:cTn id="61" dur="1" fill="hold">
                                          <p:stCondLst>
                                            <p:cond delay="0"/>
                                          </p:stCondLst>
                                        </p:cTn>
                                        <p:tgtEl>
                                          <p:spTgt spid="1032"/>
                                        </p:tgtEl>
                                        <p:attrNameLst>
                                          <p:attrName>style.visibility</p:attrName>
                                        </p:attrNameLst>
                                      </p:cBhvr>
                                      <p:to>
                                        <p:strVal val="visible"/>
                                      </p:to>
                                    </p:set>
                                    <p:animEffect transition="in" filter="wipe(down)">
                                      <p:cBhvr>
                                        <p:cTn id="62" dur="500"/>
                                        <p:tgtEl>
                                          <p:spTgt spid="1032"/>
                                        </p:tgtEl>
                                      </p:cBhvr>
                                    </p:animEffect>
                                  </p:childTnLst>
                                </p:cTn>
                              </p:par>
                            </p:childTnLst>
                          </p:cTn>
                        </p:par>
                        <p:par>
                          <p:cTn id="63" fill="hold">
                            <p:stCondLst>
                              <p:cond delay="8000"/>
                            </p:stCondLst>
                            <p:childTnLst>
                              <p:par>
                                <p:cTn id="64" presetID="22" presetClass="entr" presetSubtype="4" fill="hold" grpId="0" nodeType="afterEffect">
                                  <p:stCondLst>
                                    <p:cond delay="0"/>
                                  </p:stCondLst>
                                  <p:childTnLst>
                                    <p:set>
                                      <p:cBhvr>
                                        <p:cTn id="65" dur="1" fill="hold">
                                          <p:stCondLst>
                                            <p:cond delay="0"/>
                                          </p:stCondLst>
                                        </p:cTn>
                                        <p:tgtEl>
                                          <p:spTgt spid="1033"/>
                                        </p:tgtEl>
                                        <p:attrNameLst>
                                          <p:attrName>style.visibility</p:attrName>
                                        </p:attrNameLst>
                                      </p:cBhvr>
                                      <p:to>
                                        <p:strVal val="visible"/>
                                      </p:to>
                                    </p:set>
                                    <p:animEffect transition="in" filter="wipe(down)">
                                      <p:cBhvr>
                                        <p:cTn id="66" dur="500"/>
                                        <p:tgtEl>
                                          <p:spTgt spid="1033"/>
                                        </p:tgtEl>
                                      </p:cBhvr>
                                    </p:animEffect>
                                  </p:childTnLst>
                                </p:cTn>
                              </p:par>
                            </p:childTnLst>
                          </p:cTn>
                        </p:par>
                        <p:par>
                          <p:cTn id="67" fill="hold">
                            <p:stCondLst>
                              <p:cond delay="8500"/>
                            </p:stCondLst>
                            <p:childTnLst>
                              <p:par>
                                <p:cTn id="68" presetID="22" presetClass="entr" presetSubtype="4" fill="hold" grpId="0" nodeType="afterEffect">
                                  <p:stCondLst>
                                    <p:cond delay="0"/>
                                  </p:stCondLst>
                                  <p:childTnLst>
                                    <p:set>
                                      <p:cBhvr>
                                        <p:cTn id="69" dur="1" fill="hold">
                                          <p:stCondLst>
                                            <p:cond delay="0"/>
                                          </p:stCondLst>
                                        </p:cTn>
                                        <p:tgtEl>
                                          <p:spTgt spid="1035"/>
                                        </p:tgtEl>
                                        <p:attrNameLst>
                                          <p:attrName>style.visibility</p:attrName>
                                        </p:attrNameLst>
                                      </p:cBhvr>
                                      <p:to>
                                        <p:strVal val="visible"/>
                                      </p:to>
                                    </p:set>
                                    <p:animEffect transition="in" filter="wipe(down)">
                                      <p:cBhvr>
                                        <p:cTn id="70"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4" grpId="0" animBg="1"/>
      <p:bldP spid="1025" grpId="0" animBg="1"/>
      <p:bldP spid="1026" grpId="0" animBg="1"/>
      <p:bldP spid="1027" grpId="0" animBg="1"/>
      <p:bldP spid="1029" grpId="0" animBg="1"/>
      <p:bldP spid="1031" grpId="0"/>
      <p:bldP spid="1032" grpId="0"/>
      <p:bldP spid="1033" grpId="0"/>
      <p:bldP spid="10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7.9|12.3|14.6"/>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598</TotalTime>
  <Words>758</Words>
  <Application>Microsoft Office PowerPoint</Application>
  <PresentationFormat>Widescreen</PresentationFormat>
  <Paragraphs>117</Paragraphs>
  <Slides>19</Slides>
  <Notes>12</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19</vt:i4>
      </vt:variant>
    </vt:vector>
  </HeadingPairs>
  <TitlesOfParts>
    <vt:vector size="25" baseType="lpstr">
      <vt:lpstr>Aptos</vt:lpstr>
      <vt:lpstr>Aptos Display</vt:lpstr>
      <vt:lpstr>Arial</vt:lpstr>
      <vt:lpstr>Helvetica Neue</vt:lpstr>
      <vt:lpstr>Söhne</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Willian Pina</dc:creator>
  <cp:lastModifiedBy>Willian Pina</cp:lastModifiedBy>
  <cp:revision>1</cp:revision>
  <dcterms:created xsi:type="dcterms:W3CDTF">2024-05-15T15:44:17Z</dcterms:created>
  <dcterms:modified xsi:type="dcterms:W3CDTF">2024-05-19T20:54:58Z</dcterms:modified>
</cp:coreProperties>
</file>